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4" r:id="rId1"/>
    <p:sldMasterId id="2147483697" r:id="rId2"/>
    <p:sldMasterId id="2147483723" r:id="rId3"/>
    <p:sldMasterId id="2147483735" r:id="rId4"/>
    <p:sldMasterId id="2147483754" r:id="rId5"/>
  </p:sldMasterIdLst>
  <p:notesMasterIdLst>
    <p:notesMasterId r:id="rId33"/>
  </p:notesMasterIdLst>
  <p:sldIdLst>
    <p:sldId id="256" r:id="rId6"/>
    <p:sldId id="266" r:id="rId7"/>
    <p:sldId id="267" r:id="rId8"/>
    <p:sldId id="268" r:id="rId9"/>
    <p:sldId id="257" r:id="rId10"/>
    <p:sldId id="270" r:id="rId11"/>
    <p:sldId id="259" r:id="rId12"/>
    <p:sldId id="314" r:id="rId13"/>
    <p:sldId id="315" r:id="rId14"/>
    <p:sldId id="260" r:id="rId15"/>
    <p:sldId id="272" r:id="rId16"/>
    <p:sldId id="273" r:id="rId17"/>
    <p:sldId id="316" r:id="rId18"/>
    <p:sldId id="317" r:id="rId19"/>
    <p:sldId id="318" r:id="rId20"/>
    <p:sldId id="285" r:id="rId21"/>
    <p:sldId id="2533" r:id="rId22"/>
    <p:sldId id="320" r:id="rId23"/>
    <p:sldId id="281" r:id="rId24"/>
    <p:sldId id="321" r:id="rId25"/>
    <p:sldId id="2531" r:id="rId26"/>
    <p:sldId id="2540" r:id="rId27"/>
    <p:sldId id="2536" r:id="rId28"/>
    <p:sldId id="2543" r:id="rId29"/>
    <p:sldId id="263" r:id="rId30"/>
    <p:sldId id="264" r:id="rId31"/>
    <p:sldId id="265" r:id="rId32"/>
  </p:sldIdLst>
  <p:sldSz cx="18288000" cy="10287000"/>
  <p:notesSz cx="6858000" cy="9144000"/>
  <p:embeddedFontLst>
    <p:embeddedFont>
      <p:font typeface="Assistant Extra Light" panose="020B0604020202020204" charset="-79"/>
      <p:regular r:id="rId34"/>
    </p:embeddedFont>
    <p:embeddedFont>
      <p:font typeface="Assistant Extra Light Bold" panose="020B0604020202020204" charset="-79"/>
      <p:regular r:id="rId35"/>
    </p:embeddedFont>
    <p:embeddedFont>
      <p:font typeface="Assistant Regular" panose="020B0604020202020204" charset="-79"/>
      <p:regular r:id="rId36"/>
    </p:embeddedFont>
    <p:embeddedFont>
      <p:font typeface="Belleza" panose="020B0604020202020204" charset="0"/>
      <p:regular r:id="rId37"/>
    </p:embeddedFont>
    <p:embeddedFont>
      <p:font typeface="Calibri" panose="020F0502020204030204" pitchFamily="34" charset="0"/>
      <p:regular r:id="rId38"/>
      <p:bold r:id="rId39"/>
      <p:italic r:id="rId40"/>
      <p:boldItalic r:id="rId41"/>
    </p:embeddedFont>
    <p:embeddedFont>
      <p:font typeface="Gill Sans MT" panose="020B0604020202020204" charset="0"/>
      <p:regular r:id="rId42"/>
      <p:bold r:id="rId43"/>
      <p:italic r:id="rId44"/>
      <p:boldItalic r:id="rId45"/>
    </p:embeddedFont>
    <p:embeddedFont>
      <p:font typeface="Gill Sans Nova" panose="020B0604020202020204" charset="0"/>
      <p:regular r:id="rId46"/>
      <p:bold r:id="rId47"/>
      <p:italic r:id="rId48"/>
      <p:boldItalic r:id="rId49"/>
    </p:embeddedFont>
    <p:embeddedFont>
      <p:font typeface="Gill Sans Nova Light" panose="020B0604020202020204" charset="0"/>
      <p:regular r:id="rId50"/>
      <p:italic r:id="rId51"/>
    </p:embeddedFont>
    <p:embeddedFont>
      <p:font typeface="Sagona Book" panose="020B060402020202020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40925-335D-19A0-1D6E-3A02BB7AFDBA}" v="5" dt="2023-02-01T02:48:56.276"/>
    <p1510:client id="{5232C4E7-C350-4F2C-8DAD-9A100C45A09B}" v="34" dt="2023-01-31T18:35:07.798"/>
    <p1510:client id="{A705AF89-AA13-4DC0-8293-961599C73071}" v="206" dt="2023-01-31T02:58:36.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6.fntdata"/><Relationship Id="rId21" Type="http://schemas.openxmlformats.org/officeDocument/2006/relationships/slide" Target="slides/slide16.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heme" Target="theme/theme1.xml"/><Relationship Id="rId5" Type="http://schemas.openxmlformats.org/officeDocument/2006/relationships/slideMaster" Target="slideMasters/slideMaster5.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1.fntdata"/><Relationship Id="rId52" Type="http://schemas.openxmlformats.org/officeDocument/2006/relationships/font" Target="fonts/font19.fntdata"/><Relationship Id="rId60"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ndoza-Blied, Nancy" userId="S::nmendoza-blied@murrieta.k12.ca.us::b11ee5fa-3929-47ae-80ab-14ce93a069aa" providerId="AD" clId="Web-{CAF20292-17DD-F653-70DA-FFCBF316691B}"/>
    <pc:docChg chg="modSld">
      <pc:chgData name="Mendoza-Blied, Nancy" userId="S::nmendoza-blied@murrieta.k12.ca.us::b11ee5fa-3929-47ae-80ab-14ce93a069aa" providerId="AD" clId="Web-{CAF20292-17DD-F653-70DA-FFCBF316691B}" dt="2022-09-13T22:01:59.594" v="2" actId="20577"/>
      <pc:docMkLst>
        <pc:docMk/>
      </pc:docMkLst>
      <pc:sldChg chg="modSp">
        <pc:chgData name="Mendoza-Blied, Nancy" userId="S::nmendoza-blied@murrieta.k12.ca.us::b11ee5fa-3929-47ae-80ab-14ce93a069aa" providerId="AD" clId="Web-{CAF20292-17DD-F653-70DA-FFCBF316691B}" dt="2022-09-13T22:01:59.594" v="2" actId="20577"/>
        <pc:sldMkLst>
          <pc:docMk/>
          <pc:sldMk cId="0" sldId="257"/>
        </pc:sldMkLst>
        <pc:spChg chg="mod">
          <ac:chgData name="Mendoza-Blied, Nancy" userId="S::nmendoza-blied@murrieta.k12.ca.us::b11ee5fa-3929-47ae-80ab-14ce93a069aa" providerId="AD" clId="Web-{CAF20292-17DD-F653-70DA-FFCBF316691B}" dt="2022-09-13T22:01:59.594" v="2" actId="20577"/>
          <ac:spMkLst>
            <pc:docMk/>
            <pc:sldMk cId="0" sldId="257"/>
            <ac:spMk id="16" creationId="{00000000-0000-0000-0000-000000000000}"/>
          </ac:spMkLst>
        </pc:spChg>
      </pc:sldChg>
    </pc:docChg>
  </pc:docChgLst>
  <pc:docChgLst>
    <pc:chgData name="Mendoza-Blied, Nancy" userId="S::nmendoza-blied@murrieta.k12.ca.us::b11ee5fa-3929-47ae-80ab-14ce93a069aa" providerId="AD" clId="Web-{A705AF89-AA13-4DC0-8293-961599C73071}"/>
    <pc:docChg chg="addSld delSld modSld modMainMaster">
      <pc:chgData name="Mendoza-Blied, Nancy" userId="S::nmendoza-blied@murrieta.k12.ca.us::b11ee5fa-3929-47ae-80ab-14ce93a069aa" providerId="AD" clId="Web-{A705AF89-AA13-4DC0-8293-961599C73071}" dt="2023-01-31T02:58:36.545" v="207" actId="20577"/>
      <pc:docMkLst>
        <pc:docMk/>
      </pc:docMkLst>
      <pc:sldChg chg="modSp">
        <pc:chgData name="Mendoza-Blied, Nancy" userId="S::nmendoza-blied@murrieta.k12.ca.us::b11ee5fa-3929-47ae-80ab-14ce93a069aa" providerId="AD" clId="Web-{A705AF89-AA13-4DC0-8293-961599C73071}" dt="2023-01-31T02:37:48.115" v="148" actId="20577"/>
        <pc:sldMkLst>
          <pc:docMk/>
          <pc:sldMk cId="267819386" sldId="285"/>
        </pc:sldMkLst>
        <pc:spChg chg="mod">
          <ac:chgData name="Mendoza-Blied, Nancy" userId="S::nmendoza-blied@murrieta.k12.ca.us::b11ee5fa-3929-47ae-80ab-14ce93a069aa" providerId="AD" clId="Web-{A705AF89-AA13-4DC0-8293-961599C73071}" dt="2023-01-31T02:11:15.335" v="119" actId="20577"/>
          <ac:spMkLst>
            <pc:docMk/>
            <pc:sldMk cId="267819386" sldId="285"/>
            <ac:spMk id="2" creationId="{6ADE8ECC-999E-FCE6-D6DB-CB29C86E7662}"/>
          </ac:spMkLst>
        </pc:spChg>
        <pc:spChg chg="mod">
          <ac:chgData name="Mendoza-Blied, Nancy" userId="S::nmendoza-blied@murrieta.k12.ca.us::b11ee5fa-3929-47ae-80ab-14ce93a069aa" providerId="AD" clId="Web-{A705AF89-AA13-4DC0-8293-961599C73071}" dt="2023-01-31T02:37:48.115" v="148" actId="20577"/>
          <ac:spMkLst>
            <pc:docMk/>
            <pc:sldMk cId="267819386" sldId="285"/>
            <ac:spMk id="3" creationId="{01AA655C-1D2D-8508-8EA8-BAFD130FADC9}"/>
          </ac:spMkLst>
        </pc:spChg>
      </pc:sldChg>
      <pc:sldChg chg="modSp">
        <pc:chgData name="Mendoza-Blied, Nancy" userId="S::nmendoza-blied@murrieta.k12.ca.us::b11ee5fa-3929-47ae-80ab-14ce93a069aa" providerId="AD" clId="Web-{A705AF89-AA13-4DC0-8293-961599C73071}" dt="2023-01-31T01:39:55.798" v="24" actId="20577"/>
        <pc:sldMkLst>
          <pc:docMk/>
          <pc:sldMk cId="3435077016" sldId="316"/>
        </pc:sldMkLst>
        <pc:spChg chg="mod">
          <ac:chgData name="Mendoza-Blied, Nancy" userId="S::nmendoza-blied@murrieta.k12.ca.us::b11ee5fa-3929-47ae-80ab-14ce93a069aa" providerId="AD" clId="Web-{A705AF89-AA13-4DC0-8293-961599C73071}" dt="2023-01-31T01:39:55.798" v="24" actId="20577"/>
          <ac:spMkLst>
            <pc:docMk/>
            <pc:sldMk cId="3435077016" sldId="316"/>
            <ac:spMk id="27" creationId="{64C89AC3-3D7A-65BB-C3F4-2B1CB19E78D1}"/>
          </ac:spMkLst>
        </pc:spChg>
      </pc:sldChg>
      <pc:sldChg chg="modSp">
        <pc:chgData name="Mendoza-Blied, Nancy" userId="S::nmendoza-blied@murrieta.k12.ca.us::b11ee5fa-3929-47ae-80ab-14ce93a069aa" providerId="AD" clId="Web-{A705AF89-AA13-4DC0-8293-961599C73071}" dt="2023-01-31T01:51:17.004" v="64" actId="20577"/>
        <pc:sldMkLst>
          <pc:docMk/>
          <pc:sldMk cId="3624059645" sldId="317"/>
        </pc:sldMkLst>
        <pc:spChg chg="mod">
          <ac:chgData name="Mendoza-Blied, Nancy" userId="S::nmendoza-blied@murrieta.k12.ca.us::b11ee5fa-3929-47ae-80ab-14ce93a069aa" providerId="AD" clId="Web-{A705AF89-AA13-4DC0-8293-961599C73071}" dt="2023-01-31T01:51:17.004" v="64" actId="20577"/>
          <ac:spMkLst>
            <pc:docMk/>
            <pc:sldMk cId="3624059645" sldId="317"/>
            <ac:spMk id="2" creationId="{B05FC510-7995-CDB3-4C0C-959817AD6E1B}"/>
          </ac:spMkLst>
        </pc:spChg>
        <pc:spChg chg="mod">
          <ac:chgData name="Mendoza-Blied, Nancy" userId="S::nmendoza-blied@murrieta.k12.ca.us::b11ee5fa-3929-47ae-80ab-14ce93a069aa" providerId="AD" clId="Web-{A705AF89-AA13-4DC0-8293-961599C73071}" dt="2023-01-31T01:50:21.269" v="59" actId="20577"/>
          <ac:spMkLst>
            <pc:docMk/>
            <pc:sldMk cId="3624059645" sldId="317"/>
            <ac:spMk id="3" creationId="{4C7B2473-4BBE-CF0F-0E6E-D120B8EE0724}"/>
          </ac:spMkLst>
        </pc:spChg>
      </pc:sldChg>
      <pc:sldChg chg="modSp">
        <pc:chgData name="Mendoza-Blied, Nancy" userId="S::nmendoza-blied@murrieta.k12.ca.us::b11ee5fa-3929-47ae-80ab-14ce93a069aa" providerId="AD" clId="Web-{A705AF89-AA13-4DC0-8293-961599C73071}" dt="2023-01-31T02:04:25.558" v="111" actId="20577"/>
        <pc:sldMkLst>
          <pc:docMk/>
          <pc:sldMk cId="551148681" sldId="318"/>
        </pc:sldMkLst>
        <pc:spChg chg="mod">
          <ac:chgData name="Mendoza-Blied, Nancy" userId="S::nmendoza-blied@murrieta.k12.ca.us::b11ee5fa-3929-47ae-80ab-14ce93a069aa" providerId="AD" clId="Web-{A705AF89-AA13-4DC0-8293-961599C73071}" dt="2023-01-31T01:52:39.491" v="71" actId="20577"/>
          <ac:spMkLst>
            <pc:docMk/>
            <pc:sldMk cId="551148681" sldId="318"/>
            <ac:spMk id="2" creationId="{D7BD5851-BAED-2FF3-0694-5BC0E38FB324}"/>
          </ac:spMkLst>
        </pc:spChg>
        <pc:spChg chg="mod">
          <ac:chgData name="Mendoza-Blied, Nancy" userId="S::nmendoza-blied@murrieta.k12.ca.us::b11ee5fa-3929-47ae-80ab-14ce93a069aa" providerId="AD" clId="Web-{A705AF89-AA13-4DC0-8293-961599C73071}" dt="2023-01-31T02:04:25.558" v="111" actId="20577"/>
          <ac:spMkLst>
            <pc:docMk/>
            <pc:sldMk cId="551148681" sldId="318"/>
            <ac:spMk id="3" creationId="{C625BECF-33C4-DFBA-901D-7B024A16F12D}"/>
          </ac:spMkLst>
        </pc:spChg>
      </pc:sldChg>
      <pc:sldChg chg="modSp del">
        <pc:chgData name="Mendoza-Blied, Nancy" userId="S::nmendoza-blied@murrieta.k12.ca.us::b11ee5fa-3929-47ae-80ab-14ce93a069aa" providerId="AD" clId="Web-{A705AF89-AA13-4DC0-8293-961599C73071}" dt="2023-01-31T02:40:28.947" v="159"/>
        <pc:sldMkLst>
          <pc:docMk/>
          <pc:sldMk cId="1532912632" sldId="319"/>
        </pc:sldMkLst>
        <pc:spChg chg="mod">
          <ac:chgData name="Mendoza-Blied, Nancy" userId="S::nmendoza-blied@murrieta.k12.ca.us::b11ee5fa-3929-47ae-80ab-14ce93a069aa" providerId="AD" clId="Web-{A705AF89-AA13-4DC0-8293-961599C73071}" dt="2023-01-31T02:38:21.225" v="151" actId="20577"/>
          <ac:spMkLst>
            <pc:docMk/>
            <pc:sldMk cId="1532912632" sldId="319"/>
            <ac:spMk id="2" creationId="{6ADE8ECC-999E-FCE6-D6DB-CB29C86E7662}"/>
          </ac:spMkLst>
        </pc:spChg>
        <pc:spChg chg="mod">
          <ac:chgData name="Mendoza-Blied, Nancy" userId="S::nmendoza-blied@murrieta.k12.ca.us::b11ee5fa-3929-47ae-80ab-14ce93a069aa" providerId="AD" clId="Web-{A705AF89-AA13-4DC0-8293-961599C73071}" dt="2023-01-31T02:40:16.119" v="158" actId="20577"/>
          <ac:spMkLst>
            <pc:docMk/>
            <pc:sldMk cId="1532912632" sldId="319"/>
            <ac:spMk id="3" creationId="{01AA655C-1D2D-8508-8EA8-BAFD130FADC9}"/>
          </ac:spMkLst>
        </pc:spChg>
      </pc:sldChg>
      <pc:sldChg chg="modSp">
        <pc:chgData name="Mendoza-Blied, Nancy" userId="S::nmendoza-blied@murrieta.k12.ca.us::b11ee5fa-3929-47ae-80ab-14ce93a069aa" providerId="AD" clId="Web-{A705AF89-AA13-4DC0-8293-961599C73071}" dt="2023-01-31T02:58:36.545" v="207" actId="20577"/>
        <pc:sldMkLst>
          <pc:docMk/>
          <pc:sldMk cId="1234133501" sldId="320"/>
        </pc:sldMkLst>
        <pc:spChg chg="mod">
          <ac:chgData name="Mendoza-Blied, Nancy" userId="S::nmendoza-blied@murrieta.k12.ca.us::b11ee5fa-3929-47ae-80ab-14ce93a069aa" providerId="AD" clId="Web-{A705AF89-AA13-4DC0-8293-961599C73071}" dt="2023-01-31T02:58:36.545" v="207" actId="20577"/>
          <ac:spMkLst>
            <pc:docMk/>
            <pc:sldMk cId="1234133501" sldId="320"/>
            <ac:spMk id="10" creationId="{9645BD6E-D504-0AAE-E7AB-615D99588185}"/>
          </ac:spMkLst>
        </pc:spChg>
      </pc:sldChg>
      <pc:sldChg chg="add del replId">
        <pc:chgData name="Mendoza-Blied, Nancy" userId="S::nmendoza-blied@murrieta.k12.ca.us::b11ee5fa-3929-47ae-80ab-14ce93a069aa" providerId="AD" clId="Web-{A705AF89-AA13-4DC0-8293-961599C73071}" dt="2023-01-31T02:42:55.842" v="162"/>
        <pc:sldMkLst>
          <pc:docMk/>
          <pc:sldMk cId="2895680736" sldId="2532"/>
        </pc:sldMkLst>
      </pc:sldChg>
      <pc:sldChg chg="modSp add">
        <pc:chgData name="Mendoza-Blied, Nancy" userId="S::nmendoza-blied@murrieta.k12.ca.us::b11ee5fa-3929-47ae-80ab-14ce93a069aa" providerId="AD" clId="Web-{A705AF89-AA13-4DC0-8293-961599C73071}" dt="2023-01-31T02:58:02.810" v="205" actId="20577"/>
        <pc:sldMkLst>
          <pc:docMk/>
          <pc:sldMk cId="2157085102" sldId="2533"/>
        </pc:sldMkLst>
        <pc:spChg chg="mod">
          <ac:chgData name="Mendoza-Blied, Nancy" userId="S::nmendoza-blied@murrieta.k12.ca.us::b11ee5fa-3929-47ae-80ab-14ce93a069aa" providerId="AD" clId="Web-{A705AF89-AA13-4DC0-8293-961599C73071}" dt="2023-01-31T02:43:31.546" v="166" actId="20577"/>
          <ac:spMkLst>
            <pc:docMk/>
            <pc:sldMk cId="2157085102" sldId="2533"/>
            <ac:spMk id="2" creationId="{F97ED32D-0433-D209-F4EF-DE6372D4528F}"/>
          </ac:spMkLst>
        </pc:spChg>
        <pc:spChg chg="mod">
          <ac:chgData name="Mendoza-Blied, Nancy" userId="S::nmendoza-blied@murrieta.k12.ca.us::b11ee5fa-3929-47ae-80ab-14ce93a069aa" providerId="AD" clId="Web-{A705AF89-AA13-4DC0-8293-961599C73071}" dt="2023-01-31T02:58:02.810" v="205" actId="20577"/>
          <ac:spMkLst>
            <pc:docMk/>
            <pc:sldMk cId="2157085102" sldId="2533"/>
            <ac:spMk id="3" creationId="{99964D40-6A24-0E26-2B85-FE1C6D0009E5}"/>
          </ac:spMkLst>
        </pc:spChg>
      </pc:sldChg>
      <pc:sldMasterChg chg="modSldLayout">
        <pc:chgData name="Mendoza-Blied, Nancy" userId="S::nmendoza-blied@murrieta.k12.ca.us::b11ee5fa-3929-47ae-80ab-14ce93a069aa" providerId="AD" clId="Web-{A705AF89-AA13-4DC0-8293-961599C73071}" dt="2023-01-31T02:42:49.576" v="161"/>
        <pc:sldMasterMkLst>
          <pc:docMk/>
          <pc:sldMasterMk cId="2460954070" sldId="2147483697"/>
        </pc:sldMasterMkLst>
        <pc:sldLayoutChg chg="replId">
          <pc:chgData name="Mendoza-Blied, Nancy" userId="S::nmendoza-blied@murrieta.k12.ca.us::b11ee5fa-3929-47ae-80ab-14ce93a069aa" providerId="AD" clId="Web-{A705AF89-AA13-4DC0-8293-961599C73071}" dt="2023-01-31T02:42:49.576" v="161"/>
          <pc:sldLayoutMkLst>
            <pc:docMk/>
            <pc:sldMasterMk cId="2460954070" sldId="2147483697"/>
            <pc:sldLayoutMk cId="2385387890" sldId="2147483781"/>
          </pc:sldLayoutMkLst>
        </pc:sldLayoutChg>
        <pc:sldLayoutChg chg="replId">
          <pc:chgData name="Mendoza-Blied, Nancy" userId="S::nmendoza-blied@murrieta.k12.ca.us::b11ee5fa-3929-47ae-80ab-14ce93a069aa" providerId="AD" clId="Web-{A705AF89-AA13-4DC0-8293-961599C73071}" dt="2023-01-31T02:42:49.576" v="161"/>
          <pc:sldLayoutMkLst>
            <pc:docMk/>
            <pc:sldMasterMk cId="2460954070" sldId="2147483697"/>
            <pc:sldLayoutMk cId="949138452" sldId="2147483782"/>
          </pc:sldLayoutMkLst>
        </pc:sldLayoutChg>
        <pc:sldLayoutChg chg="replId">
          <pc:chgData name="Mendoza-Blied, Nancy" userId="S::nmendoza-blied@murrieta.k12.ca.us::b11ee5fa-3929-47ae-80ab-14ce93a069aa" providerId="AD" clId="Web-{A705AF89-AA13-4DC0-8293-961599C73071}" dt="2023-01-31T02:42:49.576" v="161"/>
          <pc:sldLayoutMkLst>
            <pc:docMk/>
            <pc:sldMasterMk cId="2460954070" sldId="2147483697"/>
            <pc:sldLayoutMk cId="3146388984" sldId="2147483784"/>
          </pc:sldLayoutMkLst>
        </pc:sldLayoutChg>
        <pc:sldLayoutChg chg="replId">
          <pc:chgData name="Mendoza-Blied, Nancy" userId="S::nmendoza-blied@murrieta.k12.ca.us::b11ee5fa-3929-47ae-80ab-14ce93a069aa" providerId="AD" clId="Web-{A705AF89-AA13-4DC0-8293-961599C73071}" dt="2023-01-31T02:42:49.576" v="161"/>
          <pc:sldLayoutMkLst>
            <pc:docMk/>
            <pc:sldMasterMk cId="2460954070" sldId="2147483697"/>
            <pc:sldLayoutMk cId="3733172339" sldId="2147483785"/>
          </pc:sldLayoutMkLst>
        </pc:sldLayoutChg>
      </pc:sldMasterChg>
      <pc:sldMasterChg chg="modSldLayout">
        <pc:chgData name="Mendoza-Blied, Nancy" userId="S::nmendoza-blied@murrieta.k12.ca.us::b11ee5fa-3929-47ae-80ab-14ce93a069aa" providerId="AD" clId="Web-{A705AF89-AA13-4DC0-8293-961599C73071}" dt="2023-01-31T02:42:49.576" v="161"/>
        <pc:sldMasterMkLst>
          <pc:docMk/>
          <pc:sldMasterMk cId="0" sldId="2147483704"/>
        </pc:sldMasterMkLst>
        <pc:sldLayoutChg chg="replId">
          <pc:chgData name="Mendoza-Blied, Nancy" userId="S::nmendoza-blied@murrieta.k12.ca.us::b11ee5fa-3929-47ae-80ab-14ce93a069aa" providerId="AD" clId="Web-{A705AF89-AA13-4DC0-8293-961599C73071}" dt="2023-01-31T02:42:49.576" v="161"/>
          <pc:sldLayoutMkLst>
            <pc:docMk/>
            <pc:sldMasterMk cId="0" sldId="2147483704"/>
            <pc:sldLayoutMk cId="0" sldId="2147483777"/>
          </pc:sldLayoutMkLst>
        </pc:sldLayoutChg>
        <pc:sldLayoutChg chg="replId">
          <pc:chgData name="Mendoza-Blied, Nancy" userId="S::nmendoza-blied@murrieta.k12.ca.us::b11ee5fa-3929-47ae-80ab-14ce93a069aa" providerId="AD" clId="Web-{A705AF89-AA13-4DC0-8293-961599C73071}" dt="2023-01-31T02:42:49.576" v="161"/>
          <pc:sldLayoutMkLst>
            <pc:docMk/>
            <pc:sldMasterMk cId="0" sldId="2147483704"/>
            <pc:sldLayoutMk cId="0" sldId="2147483778"/>
          </pc:sldLayoutMkLst>
        </pc:sldLayoutChg>
        <pc:sldLayoutChg chg="replId">
          <pc:chgData name="Mendoza-Blied, Nancy" userId="S::nmendoza-blied@murrieta.k12.ca.us::b11ee5fa-3929-47ae-80ab-14ce93a069aa" providerId="AD" clId="Web-{A705AF89-AA13-4DC0-8293-961599C73071}" dt="2023-01-31T02:42:49.576" v="161"/>
          <pc:sldLayoutMkLst>
            <pc:docMk/>
            <pc:sldMasterMk cId="0" sldId="2147483704"/>
            <pc:sldLayoutMk cId="0" sldId="2147483779"/>
          </pc:sldLayoutMkLst>
        </pc:sldLayoutChg>
        <pc:sldLayoutChg chg="replId">
          <pc:chgData name="Mendoza-Blied, Nancy" userId="S::nmendoza-blied@murrieta.k12.ca.us::b11ee5fa-3929-47ae-80ab-14ce93a069aa" providerId="AD" clId="Web-{A705AF89-AA13-4DC0-8293-961599C73071}" dt="2023-01-31T02:42:49.576" v="161"/>
          <pc:sldLayoutMkLst>
            <pc:docMk/>
            <pc:sldMasterMk cId="0" sldId="2147483704"/>
            <pc:sldLayoutMk cId="0" sldId="2147483780"/>
          </pc:sldLayoutMkLst>
        </pc:sldLayoutChg>
        <pc:sldLayoutChg chg="replId">
          <pc:chgData name="Mendoza-Blied, Nancy" userId="S::nmendoza-blied@murrieta.k12.ca.us::b11ee5fa-3929-47ae-80ab-14ce93a069aa" providerId="AD" clId="Web-{A705AF89-AA13-4DC0-8293-961599C73071}" dt="2023-01-31T02:42:49.576" v="161"/>
          <pc:sldLayoutMkLst>
            <pc:docMk/>
            <pc:sldMasterMk cId="0" sldId="2147483704"/>
            <pc:sldLayoutMk cId="0" sldId="2147483783"/>
          </pc:sldLayoutMkLst>
        </pc:sldLayoutChg>
        <pc:sldLayoutChg chg="replId">
          <pc:chgData name="Mendoza-Blied, Nancy" userId="S::nmendoza-blied@murrieta.k12.ca.us::b11ee5fa-3929-47ae-80ab-14ce93a069aa" providerId="AD" clId="Web-{A705AF89-AA13-4DC0-8293-961599C73071}" dt="2023-01-31T02:42:49.576" v="161"/>
          <pc:sldLayoutMkLst>
            <pc:docMk/>
            <pc:sldMasterMk cId="0" sldId="2147483704"/>
            <pc:sldLayoutMk cId="0" sldId="2147483786"/>
          </pc:sldLayoutMkLst>
        </pc:sldLayoutChg>
        <pc:sldLayoutChg chg="replId">
          <pc:chgData name="Mendoza-Blied, Nancy" userId="S::nmendoza-blied@murrieta.k12.ca.us::b11ee5fa-3929-47ae-80ab-14ce93a069aa" providerId="AD" clId="Web-{A705AF89-AA13-4DC0-8293-961599C73071}" dt="2023-01-31T02:42:49.576" v="161"/>
          <pc:sldLayoutMkLst>
            <pc:docMk/>
            <pc:sldMasterMk cId="0" sldId="2147483704"/>
            <pc:sldLayoutMk cId="0" sldId="2147483787"/>
          </pc:sldLayoutMkLst>
        </pc:sldLayoutChg>
        <pc:sldLayoutChg chg="replId">
          <pc:chgData name="Mendoza-Blied, Nancy" userId="S::nmendoza-blied@murrieta.k12.ca.us::b11ee5fa-3929-47ae-80ab-14ce93a069aa" providerId="AD" clId="Web-{A705AF89-AA13-4DC0-8293-961599C73071}" dt="2023-01-31T02:42:49.576" v="161"/>
          <pc:sldLayoutMkLst>
            <pc:docMk/>
            <pc:sldMasterMk cId="0" sldId="2147483704"/>
            <pc:sldLayoutMk cId="0" sldId="2147483788"/>
          </pc:sldLayoutMkLst>
        </pc:sldLayoutChg>
      </pc:sldMasterChg>
      <pc:sldMasterChg chg="addSldLayout">
        <pc:chgData name="Mendoza-Blied, Nancy" userId="S::nmendoza-blied@murrieta.k12.ca.us::b11ee5fa-3929-47ae-80ab-14ce93a069aa" providerId="AD" clId="Web-{A705AF89-AA13-4DC0-8293-961599C73071}" dt="2023-01-31T02:42:49.576" v="161"/>
        <pc:sldMasterMkLst>
          <pc:docMk/>
          <pc:sldMasterMk cId="1790683373" sldId="2147483735"/>
        </pc:sldMasterMkLst>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3727954463" sldId="2147483649"/>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2223444060" sldId="2147483651"/>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1361742389" sldId="2147483652"/>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1751292722" sldId="2147483653"/>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3021782729" sldId="2147483654"/>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436417406" sldId="2147483655"/>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495225275" sldId="2147483656"/>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3920489370" sldId="2147483657"/>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1829372813" sldId="2147483658"/>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2111285998" sldId="2147483659"/>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1641332740" sldId="2147483660"/>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3429611174" sldId="2147483661"/>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2830715435" sldId="2147483662"/>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1704908538" sldId="2147483663"/>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4030094665" sldId="2147483664"/>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2336919098" sldId="2147483665"/>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1657158466" sldId="2147483666"/>
          </pc:sldLayoutMkLst>
        </pc:sldLayoutChg>
        <pc:sldLayoutChg chg="add">
          <pc:chgData name="Mendoza-Blied, Nancy" userId="S::nmendoza-blied@murrieta.k12.ca.us::b11ee5fa-3929-47ae-80ab-14ce93a069aa" providerId="AD" clId="Web-{A705AF89-AA13-4DC0-8293-961599C73071}" dt="2023-01-31T02:42:49.576" v="161"/>
          <pc:sldLayoutMkLst>
            <pc:docMk/>
            <pc:sldMasterMk cId="1790683373" sldId="2147483735"/>
            <pc:sldLayoutMk cId="948627085" sldId="2147483667"/>
          </pc:sldLayoutMkLst>
        </pc:sldLayoutChg>
      </pc:sldMasterChg>
    </pc:docChg>
  </pc:docChgLst>
  <pc:docChgLst>
    <pc:chgData name="Dewey, Tamara" userId="S::tdewey@murrieta.k12.ca.us::709db47c-4007-4c96-a9a0-a11d047443e9" providerId="AD" clId="Web-{0AF7A3A7-2B46-BD9F-6F54-791B0675591C}"/>
    <pc:docChg chg="modSld">
      <pc:chgData name="Dewey, Tamara" userId="S::tdewey@murrieta.k12.ca.us::709db47c-4007-4c96-a9a0-a11d047443e9" providerId="AD" clId="Web-{0AF7A3A7-2B46-BD9F-6F54-791B0675591C}" dt="2022-09-13T22:36:48.262" v="1" actId="1076"/>
      <pc:docMkLst>
        <pc:docMk/>
      </pc:docMkLst>
      <pc:sldChg chg="modSp">
        <pc:chgData name="Dewey, Tamara" userId="S::tdewey@murrieta.k12.ca.us::709db47c-4007-4c96-a9a0-a11d047443e9" providerId="AD" clId="Web-{0AF7A3A7-2B46-BD9F-6F54-791B0675591C}" dt="2022-09-13T22:36:48.262" v="1" actId="1076"/>
        <pc:sldMkLst>
          <pc:docMk/>
          <pc:sldMk cId="0" sldId="260"/>
        </pc:sldMkLst>
        <pc:picChg chg="mod">
          <ac:chgData name="Dewey, Tamara" userId="S::tdewey@murrieta.k12.ca.us::709db47c-4007-4c96-a9a0-a11d047443e9" providerId="AD" clId="Web-{0AF7A3A7-2B46-BD9F-6F54-791B0675591C}" dt="2022-09-13T22:36:48.262" v="1" actId="1076"/>
          <ac:picMkLst>
            <pc:docMk/>
            <pc:sldMk cId="0" sldId="260"/>
            <ac:picMk id="5" creationId="{00000000-0000-0000-0000-000000000000}"/>
          </ac:picMkLst>
        </pc:picChg>
      </pc:sldChg>
      <pc:sldChg chg="modSp">
        <pc:chgData name="Dewey, Tamara" userId="S::tdewey@murrieta.k12.ca.us::709db47c-4007-4c96-a9a0-a11d047443e9" providerId="AD" clId="Web-{0AF7A3A7-2B46-BD9F-6F54-791B0675591C}" dt="2022-09-13T20:37:17.023" v="0" actId="1076"/>
        <pc:sldMkLst>
          <pc:docMk/>
          <pc:sldMk cId="78581495" sldId="268"/>
        </pc:sldMkLst>
        <pc:spChg chg="mod">
          <ac:chgData name="Dewey, Tamara" userId="S::tdewey@murrieta.k12.ca.us::709db47c-4007-4c96-a9a0-a11d047443e9" providerId="AD" clId="Web-{0AF7A3A7-2B46-BD9F-6F54-791B0675591C}" dt="2022-09-13T20:37:17.023" v="0" actId="1076"/>
          <ac:spMkLst>
            <pc:docMk/>
            <pc:sldMk cId="78581495" sldId="268"/>
            <ac:spMk id="2" creationId="{EB17A0E3-8AB5-450A-BC15-E2F54C5FA29F}"/>
          </ac:spMkLst>
        </pc:spChg>
      </pc:sldChg>
    </pc:docChg>
  </pc:docChgLst>
  <pc:docChgLst>
    <pc:chgData name="Mendoza-Blied, Nancy" userId="b11ee5fa-3929-47ae-80ab-14ce93a069aa" providerId="ADAL" clId="{3F60177C-3366-4416-BA2B-9A07C9479FD3}"/>
    <pc:docChg chg="custSel addSld delSld modSld sldOrd">
      <pc:chgData name="Mendoza-Blied, Nancy" userId="b11ee5fa-3929-47ae-80ab-14ce93a069aa" providerId="ADAL" clId="{3F60177C-3366-4416-BA2B-9A07C9479FD3}" dt="2022-11-04T22:18:57.682" v="903" actId="1076"/>
      <pc:docMkLst>
        <pc:docMk/>
      </pc:docMkLst>
      <pc:sldChg chg="modSp mod">
        <pc:chgData name="Mendoza-Blied, Nancy" userId="b11ee5fa-3929-47ae-80ab-14ce93a069aa" providerId="ADAL" clId="{3F60177C-3366-4416-BA2B-9A07C9479FD3}" dt="2022-11-04T16:12:13.806" v="15" actId="20577"/>
        <pc:sldMkLst>
          <pc:docMk/>
          <pc:sldMk cId="0" sldId="256"/>
        </pc:sldMkLst>
        <pc:spChg chg="mod">
          <ac:chgData name="Mendoza-Blied, Nancy" userId="b11ee5fa-3929-47ae-80ab-14ce93a069aa" providerId="ADAL" clId="{3F60177C-3366-4416-BA2B-9A07C9479FD3}" dt="2022-11-04T16:12:13.806" v="15" actId="20577"/>
          <ac:spMkLst>
            <pc:docMk/>
            <pc:sldMk cId="0" sldId="256"/>
            <ac:spMk id="5" creationId="{00000000-0000-0000-0000-000000000000}"/>
          </ac:spMkLst>
        </pc:spChg>
      </pc:sldChg>
      <pc:sldChg chg="modSp mod">
        <pc:chgData name="Mendoza-Blied, Nancy" userId="b11ee5fa-3929-47ae-80ab-14ce93a069aa" providerId="ADAL" clId="{3F60177C-3366-4416-BA2B-9A07C9479FD3}" dt="2022-11-04T16:16:09.305" v="313" actId="1076"/>
        <pc:sldMkLst>
          <pc:docMk/>
          <pc:sldMk cId="0" sldId="257"/>
        </pc:sldMkLst>
        <pc:spChg chg="mod">
          <ac:chgData name="Mendoza-Blied, Nancy" userId="b11ee5fa-3929-47ae-80ab-14ce93a069aa" providerId="ADAL" clId="{3F60177C-3366-4416-BA2B-9A07C9479FD3}" dt="2022-11-04T16:13:45.023" v="138" actId="14100"/>
          <ac:spMkLst>
            <pc:docMk/>
            <pc:sldMk cId="0" sldId="257"/>
            <ac:spMk id="13" creationId="{00000000-0000-0000-0000-000000000000}"/>
          </ac:spMkLst>
        </pc:spChg>
        <pc:spChg chg="mod">
          <ac:chgData name="Mendoza-Blied, Nancy" userId="b11ee5fa-3929-47ae-80ab-14ce93a069aa" providerId="ADAL" clId="{3F60177C-3366-4416-BA2B-9A07C9479FD3}" dt="2022-11-04T16:14:21.322" v="206" actId="14100"/>
          <ac:spMkLst>
            <pc:docMk/>
            <pc:sldMk cId="0" sldId="257"/>
            <ac:spMk id="14" creationId="{00000000-0000-0000-0000-000000000000}"/>
          </ac:spMkLst>
        </pc:spChg>
        <pc:spChg chg="mod">
          <ac:chgData name="Mendoza-Blied, Nancy" userId="b11ee5fa-3929-47ae-80ab-14ce93a069aa" providerId="ADAL" clId="{3F60177C-3366-4416-BA2B-9A07C9479FD3}" dt="2022-11-04T16:15:47.957" v="310" actId="207"/>
          <ac:spMkLst>
            <pc:docMk/>
            <pc:sldMk cId="0" sldId="257"/>
            <ac:spMk id="15" creationId="{00000000-0000-0000-0000-000000000000}"/>
          </ac:spMkLst>
        </pc:spChg>
        <pc:spChg chg="mod">
          <ac:chgData name="Mendoza-Blied, Nancy" userId="b11ee5fa-3929-47ae-80ab-14ce93a069aa" providerId="ADAL" clId="{3F60177C-3366-4416-BA2B-9A07C9479FD3}" dt="2022-11-04T16:16:09.305" v="313" actId="1076"/>
          <ac:spMkLst>
            <pc:docMk/>
            <pc:sldMk cId="0" sldId="257"/>
            <ac:spMk id="16" creationId="{00000000-0000-0000-0000-000000000000}"/>
          </ac:spMkLst>
        </pc:spChg>
      </pc:sldChg>
      <pc:sldChg chg="modSp del mod">
        <pc:chgData name="Mendoza-Blied, Nancy" userId="b11ee5fa-3929-47ae-80ab-14ce93a069aa" providerId="ADAL" clId="{3F60177C-3366-4416-BA2B-9A07C9479FD3}" dt="2022-11-04T16:21:02.103" v="356" actId="207"/>
        <pc:sldMkLst>
          <pc:docMk/>
          <pc:sldMk cId="0" sldId="258"/>
        </pc:sldMkLst>
        <pc:spChg chg="mod">
          <ac:chgData name="Mendoza-Blied, Nancy" userId="b11ee5fa-3929-47ae-80ab-14ce93a069aa" providerId="ADAL" clId="{3F60177C-3366-4416-BA2B-9A07C9479FD3}" dt="2022-11-04T16:21:02.103" v="356" actId="207"/>
          <ac:spMkLst>
            <pc:docMk/>
            <pc:sldMk cId="0" sldId="258"/>
            <ac:spMk id="3" creationId="{0C361CF7-49B2-C21F-A420-495E01709291}"/>
          </ac:spMkLst>
        </pc:spChg>
      </pc:sldChg>
      <pc:sldChg chg="addSp delSp modSp mod">
        <pc:chgData name="Mendoza-Blied, Nancy" userId="b11ee5fa-3929-47ae-80ab-14ce93a069aa" providerId="ADAL" clId="{3F60177C-3366-4416-BA2B-9A07C9479FD3}" dt="2022-11-04T16:18:55.447" v="326" actId="1076"/>
        <pc:sldMkLst>
          <pc:docMk/>
          <pc:sldMk cId="0" sldId="259"/>
        </pc:sldMkLst>
        <pc:spChg chg="mod">
          <ac:chgData name="Mendoza-Blied, Nancy" userId="b11ee5fa-3929-47ae-80ab-14ce93a069aa" providerId="ADAL" clId="{3F60177C-3366-4416-BA2B-9A07C9479FD3}" dt="2022-11-04T16:17:35.110" v="320" actId="1076"/>
          <ac:spMkLst>
            <pc:docMk/>
            <pc:sldMk cId="0" sldId="259"/>
            <ac:spMk id="5" creationId="{00000000-0000-0000-0000-000000000000}"/>
          </ac:spMkLst>
        </pc:spChg>
        <pc:picChg chg="mod">
          <ac:chgData name="Mendoza-Blied, Nancy" userId="b11ee5fa-3929-47ae-80ab-14ce93a069aa" providerId="ADAL" clId="{3F60177C-3366-4416-BA2B-9A07C9479FD3}" dt="2022-11-04T16:17:40.366" v="321" actId="1076"/>
          <ac:picMkLst>
            <pc:docMk/>
            <pc:sldMk cId="0" sldId="259"/>
            <ac:picMk id="2" creationId="{00000000-0000-0000-0000-000000000000}"/>
          </ac:picMkLst>
        </pc:picChg>
        <pc:picChg chg="del">
          <ac:chgData name="Mendoza-Blied, Nancy" userId="b11ee5fa-3929-47ae-80ab-14ce93a069aa" providerId="ADAL" clId="{3F60177C-3366-4416-BA2B-9A07C9479FD3}" dt="2022-11-04T16:18:49.380" v="324" actId="478"/>
          <ac:picMkLst>
            <pc:docMk/>
            <pc:sldMk cId="0" sldId="259"/>
            <ac:picMk id="4" creationId="{00000000-0000-0000-0000-000000000000}"/>
          </ac:picMkLst>
        </pc:picChg>
        <pc:picChg chg="add mod">
          <ac:chgData name="Mendoza-Blied, Nancy" userId="b11ee5fa-3929-47ae-80ab-14ce93a069aa" providerId="ADAL" clId="{3F60177C-3366-4416-BA2B-9A07C9479FD3}" dt="2022-11-04T16:18:55.447" v="326" actId="1076"/>
          <ac:picMkLst>
            <pc:docMk/>
            <pc:sldMk cId="0" sldId="259"/>
            <ac:picMk id="8" creationId="{248DB0A3-D30E-AC08-5BC7-5EDAD0CF482A}"/>
          </ac:picMkLst>
        </pc:picChg>
      </pc:sldChg>
      <pc:sldChg chg="addSp delSp modSp mod">
        <pc:chgData name="Mendoza-Blied, Nancy" userId="b11ee5fa-3929-47ae-80ab-14ce93a069aa" providerId="ADAL" clId="{3F60177C-3366-4416-BA2B-9A07C9479FD3}" dt="2022-11-04T16:32:46.919" v="615" actId="478"/>
        <pc:sldMkLst>
          <pc:docMk/>
          <pc:sldMk cId="0" sldId="260"/>
        </pc:sldMkLst>
        <pc:spChg chg="mod">
          <ac:chgData name="Mendoza-Blied, Nancy" userId="b11ee5fa-3929-47ae-80ab-14ce93a069aa" providerId="ADAL" clId="{3F60177C-3366-4416-BA2B-9A07C9479FD3}" dt="2022-11-04T16:32:43.994" v="613" actId="1076"/>
          <ac:spMkLst>
            <pc:docMk/>
            <pc:sldMk cId="0" sldId="260"/>
            <ac:spMk id="4" creationId="{00000000-0000-0000-0000-000000000000}"/>
          </ac:spMkLst>
        </pc:spChg>
        <pc:picChg chg="del mod">
          <ac:chgData name="Mendoza-Blied, Nancy" userId="b11ee5fa-3929-47ae-80ab-14ce93a069aa" providerId="ADAL" clId="{3F60177C-3366-4416-BA2B-9A07C9479FD3}" dt="2022-11-04T16:32:46.919" v="615" actId="478"/>
          <ac:picMkLst>
            <pc:docMk/>
            <pc:sldMk cId="0" sldId="260"/>
            <ac:picMk id="2" creationId="{00000000-0000-0000-0000-000000000000}"/>
          </ac:picMkLst>
        </pc:picChg>
        <pc:picChg chg="del">
          <ac:chgData name="Mendoza-Blied, Nancy" userId="b11ee5fa-3929-47ae-80ab-14ce93a069aa" providerId="ADAL" clId="{3F60177C-3366-4416-BA2B-9A07C9479FD3}" dt="2022-11-04T16:32:27.239" v="607" actId="478"/>
          <ac:picMkLst>
            <pc:docMk/>
            <pc:sldMk cId="0" sldId="260"/>
            <ac:picMk id="3" creationId="{00000000-0000-0000-0000-000000000000}"/>
          </ac:picMkLst>
        </pc:picChg>
        <pc:picChg chg="add del mod">
          <ac:chgData name="Mendoza-Blied, Nancy" userId="b11ee5fa-3929-47ae-80ab-14ce93a069aa" providerId="ADAL" clId="{3F60177C-3366-4416-BA2B-9A07C9479FD3}" dt="2022-11-04T16:32:38.769" v="612" actId="478"/>
          <ac:picMkLst>
            <pc:docMk/>
            <pc:sldMk cId="0" sldId="260"/>
            <ac:picMk id="7" creationId="{EFE0013F-B2C3-ED7C-566E-AA51D49EA583}"/>
          </ac:picMkLst>
        </pc:picChg>
      </pc:sldChg>
      <pc:sldChg chg="modSp mod">
        <pc:chgData name="Mendoza-Blied, Nancy" userId="b11ee5fa-3929-47ae-80ab-14ce93a069aa" providerId="ADAL" clId="{3F60177C-3366-4416-BA2B-9A07C9479FD3}" dt="2022-11-04T17:33:53.510" v="890" actId="1076"/>
        <pc:sldMkLst>
          <pc:docMk/>
          <pc:sldMk cId="0" sldId="261"/>
        </pc:sldMkLst>
        <pc:spChg chg="mod">
          <ac:chgData name="Mendoza-Blied, Nancy" userId="b11ee5fa-3929-47ae-80ab-14ce93a069aa" providerId="ADAL" clId="{3F60177C-3366-4416-BA2B-9A07C9479FD3}" dt="2022-11-04T17:33:53.510" v="890" actId="1076"/>
          <ac:spMkLst>
            <pc:docMk/>
            <pc:sldMk cId="0" sldId="261"/>
            <ac:spMk id="6" creationId="{00000000-0000-0000-0000-000000000000}"/>
          </ac:spMkLst>
        </pc:spChg>
        <pc:spChg chg="mod">
          <ac:chgData name="Mendoza-Blied, Nancy" userId="b11ee5fa-3929-47ae-80ab-14ce93a069aa" providerId="ADAL" clId="{3F60177C-3366-4416-BA2B-9A07C9479FD3}" dt="2022-11-04T16:47:11.244" v="873" actId="6549"/>
          <ac:spMkLst>
            <pc:docMk/>
            <pc:sldMk cId="0" sldId="261"/>
            <ac:spMk id="7" creationId="{00000000-0000-0000-0000-000000000000}"/>
          </ac:spMkLst>
        </pc:spChg>
        <pc:picChg chg="mod">
          <ac:chgData name="Mendoza-Blied, Nancy" userId="b11ee5fa-3929-47ae-80ab-14ce93a069aa" providerId="ADAL" clId="{3F60177C-3366-4416-BA2B-9A07C9479FD3}" dt="2022-11-04T16:48:59.059" v="874" actId="14100"/>
          <ac:picMkLst>
            <pc:docMk/>
            <pc:sldMk cId="0" sldId="261"/>
            <ac:picMk id="3" creationId="{00000000-0000-0000-0000-000000000000}"/>
          </ac:picMkLst>
        </pc:picChg>
        <pc:picChg chg="mod">
          <ac:chgData name="Mendoza-Blied, Nancy" userId="b11ee5fa-3929-47ae-80ab-14ce93a069aa" providerId="ADAL" clId="{3F60177C-3366-4416-BA2B-9A07C9479FD3}" dt="2022-11-04T17:33:47.478" v="889" actId="1076"/>
          <ac:picMkLst>
            <pc:docMk/>
            <pc:sldMk cId="0" sldId="261"/>
            <ac:picMk id="5" creationId="{00000000-0000-0000-0000-000000000000}"/>
          </ac:picMkLst>
        </pc:picChg>
      </pc:sldChg>
      <pc:sldChg chg="del">
        <pc:chgData name="Mendoza-Blied, Nancy" userId="b11ee5fa-3929-47ae-80ab-14ce93a069aa" providerId="ADAL" clId="{3F60177C-3366-4416-BA2B-9A07C9479FD3}" dt="2022-11-04T17:33:28.484" v="888" actId="2696"/>
        <pc:sldMkLst>
          <pc:docMk/>
          <pc:sldMk cId="0" sldId="262"/>
        </pc:sldMkLst>
      </pc:sldChg>
      <pc:sldChg chg="addSp delSp modSp mod ord">
        <pc:chgData name="Mendoza-Blied, Nancy" userId="b11ee5fa-3929-47ae-80ab-14ce93a069aa" providerId="ADAL" clId="{3F60177C-3366-4416-BA2B-9A07C9479FD3}" dt="2022-11-04T22:18:57.682" v="903" actId="1076"/>
        <pc:sldMkLst>
          <pc:docMk/>
          <pc:sldMk cId="0" sldId="263"/>
        </pc:sldMkLst>
        <pc:spChg chg="mod">
          <ac:chgData name="Mendoza-Blied, Nancy" userId="b11ee5fa-3929-47ae-80ab-14ce93a069aa" providerId="ADAL" clId="{3F60177C-3366-4416-BA2B-9A07C9479FD3}" dt="2022-11-04T22:18:21.888" v="897" actId="6549"/>
          <ac:spMkLst>
            <pc:docMk/>
            <pc:sldMk cId="0" sldId="263"/>
            <ac:spMk id="5" creationId="{00000000-0000-0000-0000-000000000000}"/>
          </ac:spMkLst>
        </pc:spChg>
        <pc:picChg chg="del mod">
          <ac:chgData name="Mendoza-Blied, Nancy" userId="b11ee5fa-3929-47ae-80ab-14ce93a069aa" providerId="ADAL" clId="{3F60177C-3366-4416-BA2B-9A07C9479FD3}" dt="2022-11-04T22:18:51.016" v="900" actId="478"/>
          <ac:picMkLst>
            <pc:docMk/>
            <pc:sldMk cId="0" sldId="263"/>
            <ac:picMk id="4" creationId="{00000000-0000-0000-0000-000000000000}"/>
          </ac:picMkLst>
        </pc:picChg>
        <pc:picChg chg="add mod">
          <ac:chgData name="Mendoza-Blied, Nancy" userId="b11ee5fa-3929-47ae-80ab-14ce93a069aa" providerId="ADAL" clId="{3F60177C-3366-4416-BA2B-9A07C9479FD3}" dt="2022-11-04T22:18:57.682" v="903" actId="1076"/>
          <ac:picMkLst>
            <pc:docMk/>
            <pc:sldMk cId="0" sldId="263"/>
            <ac:picMk id="8" creationId="{2AD029E8-5729-906D-28BE-ACB8B85A197E}"/>
          </ac:picMkLst>
        </pc:picChg>
      </pc:sldChg>
      <pc:sldChg chg="modSp mod">
        <pc:chgData name="Mendoza-Blied, Nancy" userId="b11ee5fa-3929-47ae-80ab-14ce93a069aa" providerId="ADAL" clId="{3F60177C-3366-4416-BA2B-9A07C9479FD3}" dt="2022-11-04T16:43:27.825" v="652" actId="20577"/>
        <pc:sldMkLst>
          <pc:docMk/>
          <pc:sldMk cId="0" sldId="265"/>
        </pc:sldMkLst>
        <pc:spChg chg="mod">
          <ac:chgData name="Mendoza-Blied, Nancy" userId="b11ee5fa-3929-47ae-80ab-14ce93a069aa" providerId="ADAL" clId="{3F60177C-3366-4416-BA2B-9A07C9479FD3}" dt="2022-11-04T16:43:27.825" v="652" actId="20577"/>
          <ac:spMkLst>
            <pc:docMk/>
            <pc:sldMk cId="0" sldId="265"/>
            <ac:spMk id="6" creationId="{00000000-0000-0000-0000-000000000000}"/>
          </ac:spMkLst>
        </pc:spChg>
      </pc:sldChg>
      <pc:sldChg chg="del">
        <pc:chgData name="Mendoza-Blied, Nancy" userId="b11ee5fa-3929-47ae-80ab-14ce93a069aa" providerId="ADAL" clId="{3F60177C-3366-4416-BA2B-9A07C9479FD3}" dt="2022-11-04T17:33:13.110" v="884" actId="2696"/>
        <pc:sldMkLst>
          <pc:docMk/>
          <pc:sldMk cId="471483477" sldId="271"/>
        </pc:sldMkLst>
      </pc:sldChg>
      <pc:sldChg chg="del">
        <pc:chgData name="Mendoza-Blied, Nancy" userId="b11ee5fa-3929-47ae-80ab-14ce93a069aa" providerId="ADAL" clId="{3F60177C-3366-4416-BA2B-9A07C9479FD3}" dt="2022-11-04T17:33:16.045" v="885" actId="2696"/>
        <pc:sldMkLst>
          <pc:docMk/>
          <pc:sldMk cId="3467308322" sldId="272"/>
        </pc:sldMkLst>
      </pc:sldChg>
      <pc:sldChg chg="del">
        <pc:chgData name="Mendoza-Blied, Nancy" userId="b11ee5fa-3929-47ae-80ab-14ce93a069aa" providerId="ADAL" clId="{3F60177C-3366-4416-BA2B-9A07C9479FD3}" dt="2022-11-04T17:33:23.639" v="887" actId="2696"/>
        <pc:sldMkLst>
          <pc:docMk/>
          <pc:sldMk cId="1633621189" sldId="273"/>
        </pc:sldMkLst>
      </pc:sldChg>
      <pc:sldChg chg="del">
        <pc:chgData name="Mendoza-Blied, Nancy" userId="b11ee5fa-3929-47ae-80ab-14ce93a069aa" providerId="ADAL" clId="{3F60177C-3366-4416-BA2B-9A07C9479FD3}" dt="2022-11-04T17:33:20.046" v="886" actId="2696"/>
        <pc:sldMkLst>
          <pc:docMk/>
          <pc:sldMk cId="2668003314" sldId="274"/>
        </pc:sldMkLst>
      </pc:sldChg>
      <pc:sldChg chg="new del">
        <pc:chgData name="Mendoza-Blied, Nancy" userId="b11ee5fa-3929-47ae-80ab-14ce93a069aa" providerId="ADAL" clId="{3F60177C-3366-4416-BA2B-9A07C9479FD3}" dt="2022-11-04T16:19:52.114" v="337" actId="2696"/>
        <pc:sldMkLst>
          <pc:docMk/>
          <pc:sldMk cId="4267525694" sldId="275"/>
        </pc:sldMkLst>
      </pc:sldChg>
      <pc:sldChg chg="add del ord">
        <pc:chgData name="Mendoza-Blied, Nancy" userId="b11ee5fa-3929-47ae-80ab-14ce93a069aa" providerId="ADAL" clId="{3F60177C-3366-4416-BA2B-9A07C9479FD3}" dt="2022-11-04T16:19:48.651" v="334" actId="2696"/>
        <pc:sldMkLst>
          <pc:docMk/>
          <pc:sldMk cId="1529587616" sldId="276"/>
        </pc:sldMkLst>
      </pc:sldChg>
      <pc:sldChg chg="add ord">
        <pc:chgData name="Mendoza-Blied, Nancy" userId="b11ee5fa-3929-47ae-80ab-14ce93a069aa" providerId="ADAL" clId="{3F60177C-3366-4416-BA2B-9A07C9479FD3}" dt="2022-11-04T16:19:50.055" v="336"/>
        <pc:sldMkLst>
          <pc:docMk/>
          <pc:sldMk cId="799840379" sldId="277"/>
        </pc:sldMkLst>
      </pc:sldChg>
      <pc:sldChg chg="modSp modAnim">
        <pc:chgData name="Mendoza-Blied, Nancy" userId="b11ee5fa-3929-47ae-80ab-14ce93a069aa" providerId="ADAL" clId="{3F60177C-3366-4416-BA2B-9A07C9479FD3}" dt="2022-11-04T16:24:02.078" v="417" actId="207"/>
        <pc:sldMkLst>
          <pc:docMk/>
          <pc:sldMk cId="3673945690" sldId="278"/>
        </pc:sldMkLst>
        <pc:spChg chg="mod">
          <ac:chgData name="Mendoza-Blied, Nancy" userId="b11ee5fa-3929-47ae-80ab-14ce93a069aa" providerId="ADAL" clId="{3F60177C-3366-4416-BA2B-9A07C9479FD3}" dt="2022-11-04T16:24:02.078" v="417" actId="207"/>
          <ac:spMkLst>
            <pc:docMk/>
            <pc:sldMk cId="3673945690" sldId="278"/>
            <ac:spMk id="2" creationId="{0F37D8E5-50BF-8960-F9F5-BB362792F2C6}"/>
          </ac:spMkLst>
        </pc:spChg>
      </pc:sldChg>
      <pc:sldChg chg="modSp mod">
        <pc:chgData name="Mendoza-Blied, Nancy" userId="b11ee5fa-3929-47ae-80ab-14ce93a069aa" providerId="ADAL" clId="{3F60177C-3366-4416-BA2B-9A07C9479FD3}" dt="2022-11-04T16:26:56.222" v="465" actId="207"/>
        <pc:sldMkLst>
          <pc:docMk/>
          <pc:sldMk cId="1520849771" sldId="279"/>
        </pc:sldMkLst>
        <pc:spChg chg="mod">
          <ac:chgData name="Mendoza-Blied, Nancy" userId="b11ee5fa-3929-47ae-80ab-14ce93a069aa" providerId="ADAL" clId="{3F60177C-3366-4416-BA2B-9A07C9479FD3}" dt="2022-11-04T16:26:56.222" v="465" actId="207"/>
          <ac:spMkLst>
            <pc:docMk/>
            <pc:sldMk cId="1520849771" sldId="279"/>
            <ac:spMk id="2" creationId="{0F37D8E5-50BF-8960-F9F5-BB362792F2C6}"/>
          </ac:spMkLst>
        </pc:spChg>
      </pc:sldChg>
      <pc:sldChg chg="modSp mod">
        <pc:chgData name="Mendoza-Blied, Nancy" userId="b11ee5fa-3929-47ae-80ab-14ce93a069aa" providerId="ADAL" clId="{3F60177C-3366-4416-BA2B-9A07C9479FD3}" dt="2022-11-04T16:27:37.453" v="470" actId="207"/>
        <pc:sldMkLst>
          <pc:docMk/>
          <pc:sldMk cId="3260117631" sldId="280"/>
        </pc:sldMkLst>
        <pc:spChg chg="mod">
          <ac:chgData name="Mendoza-Blied, Nancy" userId="b11ee5fa-3929-47ae-80ab-14ce93a069aa" providerId="ADAL" clId="{3F60177C-3366-4416-BA2B-9A07C9479FD3}" dt="2022-11-04T16:27:37.453" v="470" actId="207"/>
          <ac:spMkLst>
            <pc:docMk/>
            <pc:sldMk cId="3260117631" sldId="280"/>
            <ac:spMk id="2" creationId="{0F37D8E5-50BF-8960-F9F5-BB362792F2C6}"/>
          </ac:spMkLst>
        </pc:spChg>
      </pc:sldChg>
      <pc:sldChg chg="modSp mod">
        <pc:chgData name="Mendoza-Blied, Nancy" userId="b11ee5fa-3929-47ae-80ab-14ce93a069aa" providerId="ADAL" clId="{3F60177C-3366-4416-BA2B-9A07C9479FD3}" dt="2022-11-04T16:29:29.437" v="500" actId="207"/>
        <pc:sldMkLst>
          <pc:docMk/>
          <pc:sldMk cId="1521638058" sldId="281"/>
        </pc:sldMkLst>
        <pc:spChg chg="mod">
          <ac:chgData name="Mendoza-Blied, Nancy" userId="b11ee5fa-3929-47ae-80ab-14ce93a069aa" providerId="ADAL" clId="{3F60177C-3366-4416-BA2B-9A07C9479FD3}" dt="2022-11-04T16:29:29.437" v="500" actId="207"/>
          <ac:spMkLst>
            <pc:docMk/>
            <pc:sldMk cId="1521638058" sldId="281"/>
            <ac:spMk id="2" creationId="{0F37D8E5-50BF-8960-F9F5-BB362792F2C6}"/>
          </ac:spMkLst>
        </pc:spChg>
      </pc:sldChg>
      <pc:sldChg chg="add del">
        <pc:chgData name="Mendoza-Blied, Nancy" userId="b11ee5fa-3929-47ae-80ab-14ce93a069aa" providerId="ADAL" clId="{3F60177C-3366-4416-BA2B-9A07C9479FD3}" dt="2022-11-04T17:32:58.216" v="879" actId="2696"/>
        <pc:sldMkLst>
          <pc:docMk/>
          <pc:sldMk cId="2627886124" sldId="282"/>
        </pc:sldMkLst>
      </pc:sldChg>
      <pc:sldChg chg="addSp delSp modSp add mod ord">
        <pc:chgData name="Mendoza-Blied, Nancy" userId="b11ee5fa-3929-47ae-80ab-14ce93a069aa" providerId="ADAL" clId="{3F60177C-3366-4416-BA2B-9A07C9479FD3}" dt="2022-11-04T16:35:37.809" v="629" actId="1076"/>
        <pc:sldMkLst>
          <pc:docMk/>
          <pc:sldMk cId="3212148326" sldId="283"/>
        </pc:sldMkLst>
        <pc:spChg chg="mod">
          <ac:chgData name="Mendoza-Blied, Nancy" userId="b11ee5fa-3929-47ae-80ab-14ce93a069aa" providerId="ADAL" clId="{3F60177C-3366-4416-BA2B-9A07C9479FD3}" dt="2022-11-04T16:33:54.432" v="621" actId="1076"/>
          <ac:spMkLst>
            <pc:docMk/>
            <pc:sldMk cId="3212148326" sldId="283"/>
            <ac:spMk id="5" creationId="{00000000-0000-0000-0000-000000000000}"/>
          </ac:spMkLst>
        </pc:spChg>
        <pc:picChg chg="add mod">
          <ac:chgData name="Mendoza-Blied, Nancy" userId="b11ee5fa-3929-47ae-80ab-14ce93a069aa" providerId="ADAL" clId="{3F60177C-3366-4416-BA2B-9A07C9479FD3}" dt="2022-11-04T16:35:37.809" v="629" actId="1076"/>
          <ac:picMkLst>
            <pc:docMk/>
            <pc:sldMk cId="3212148326" sldId="283"/>
            <ac:picMk id="7" creationId="{E4E1C5E7-91A6-DEF8-72EB-C0EAACF4FE1A}"/>
          </ac:picMkLst>
        </pc:picChg>
        <pc:picChg chg="del">
          <ac:chgData name="Mendoza-Blied, Nancy" userId="b11ee5fa-3929-47ae-80ab-14ce93a069aa" providerId="ADAL" clId="{3F60177C-3366-4416-BA2B-9A07C9479FD3}" dt="2022-11-04T16:35:29.057" v="624" actId="478"/>
          <ac:picMkLst>
            <pc:docMk/>
            <pc:sldMk cId="3212148326" sldId="283"/>
            <ac:picMk id="8" creationId="{248DB0A3-D30E-AC08-5BC7-5EDAD0CF482A}"/>
          </ac:picMkLst>
        </pc:picChg>
      </pc:sldChg>
    </pc:docChg>
  </pc:docChgLst>
  <pc:docChgLst>
    <pc:chgData name="Mendoza-Blied, Nancy" userId="S::nmendoza-blied@murrieta.k12.ca.us::b11ee5fa-3929-47ae-80ab-14ce93a069aa" providerId="AD" clId="Web-{FA30D8C9-05E8-FCD4-7401-820B253BD01C}"/>
    <pc:docChg chg="modSld">
      <pc:chgData name="Mendoza-Blied, Nancy" userId="S::nmendoza-blied@murrieta.k12.ca.us::b11ee5fa-3929-47ae-80ab-14ce93a069aa" providerId="AD" clId="Web-{FA30D8C9-05E8-FCD4-7401-820B253BD01C}" dt="2022-09-13T22:04:59.983" v="2" actId="20577"/>
      <pc:docMkLst>
        <pc:docMk/>
      </pc:docMkLst>
      <pc:sldChg chg="modSp">
        <pc:chgData name="Mendoza-Blied, Nancy" userId="S::nmendoza-blied@murrieta.k12.ca.us::b11ee5fa-3929-47ae-80ab-14ce93a069aa" providerId="AD" clId="Web-{FA30D8C9-05E8-FCD4-7401-820B253BD01C}" dt="2022-09-13T22:04:59.983" v="2" actId="20577"/>
        <pc:sldMkLst>
          <pc:docMk/>
          <pc:sldMk cId="0" sldId="261"/>
        </pc:sldMkLst>
        <pc:spChg chg="mod">
          <ac:chgData name="Mendoza-Blied, Nancy" userId="S::nmendoza-blied@murrieta.k12.ca.us::b11ee5fa-3929-47ae-80ab-14ce93a069aa" providerId="AD" clId="Web-{FA30D8C9-05E8-FCD4-7401-820B253BD01C}" dt="2022-09-13T22:04:59.983" v="2" actId="20577"/>
          <ac:spMkLst>
            <pc:docMk/>
            <pc:sldMk cId="0" sldId="261"/>
            <ac:spMk id="7" creationId="{00000000-0000-0000-0000-000000000000}"/>
          </ac:spMkLst>
        </pc:spChg>
      </pc:sldChg>
    </pc:docChg>
  </pc:docChgLst>
  <pc:docChgLst>
    <pc:chgData name="Mendoza-Blied, Nancy" userId="S::nmendoza-blied@murrieta.k12.ca.us::b11ee5fa-3929-47ae-80ab-14ce93a069aa" providerId="AD" clId="Web-{E5B20E7B-4286-9495-C2E1-F13A8C0F5C94}"/>
    <pc:docChg chg="modSld">
      <pc:chgData name="Mendoza-Blied, Nancy" userId="S::nmendoza-blied@murrieta.k12.ca.us::b11ee5fa-3929-47ae-80ab-14ce93a069aa" providerId="AD" clId="Web-{E5B20E7B-4286-9495-C2E1-F13A8C0F5C94}" dt="2022-11-09T16:20:27.169" v="2" actId="20577"/>
      <pc:docMkLst>
        <pc:docMk/>
      </pc:docMkLst>
      <pc:sldChg chg="modSp">
        <pc:chgData name="Mendoza-Blied, Nancy" userId="S::nmendoza-blied@murrieta.k12.ca.us::b11ee5fa-3929-47ae-80ab-14ce93a069aa" providerId="AD" clId="Web-{E5B20E7B-4286-9495-C2E1-F13A8C0F5C94}" dt="2022-11-09T16:20:27.169" v="2" actId="20577"/>
        <pc:sldMkLst>
          <pc:docMk/>
          <pc:sldMk cId="0" sldId="264"/>
        </pc:sldMkLst>
        <pc:spChg chg="mod">
          <ac:chgData name="Mendoza-Blied, Nancy" userId="S::nmendoza-blied@murrieta.k12.ca.us::b11ee5fa-3929-47ae-80ab-14ce93a069aa" providerId="AD" clId="Web-{E5B20E7B-4286-9495-C2E1-F13A8C0F5C94}" dt="2022-11-09T16:20:27.169" v="2" actId="20577"/>
          <ac:spMkLst>
            <pc:docMk/>
            <pc:sldMk cId="0" sldId="264"/>
            <ac:spMk id="7" creationId="{00000000-0000-0000-0000-000000000000}"/>
          </ac:spMkLst>
        </pc:spChg>
      </pc:sldChg>
    </pc:docChg>
  </pc:docChgLst>
  <pc:docChgLst>
    <pc:chgData name="Mendoza-Blied, Nancy" userId="S::nmendoza-blied@murrieta.k12.ca.us::b11ee5fa-3929-47ae-80ab-14ce93a069aa" providerId="AD" clId="Web-{807E161A-F82C-8F17-A64E-3C4E8D24473D}"/>
    <pc:docChg chg="modSld">
      <pc:chgData name="Mendoza-Blied, Nancy" userId="S::nmendoza-blied@murrieta.k12.ca.us::b11ee5fa-3929-47ae-80ab-14ce93a069aa" providerId="AD" clId="Web-{807E161A-F82C-8F17-A64E-3C4E8D24473D}" dt="2022-11-07T16:13:53.644" v="15" actId="1076"/>
      <pc:docMkLst>
        <pc:docMk/>
      </pc:docMkLst>
      <pc:sldChg chg="addSp modSp">
        <pc:chgData name="Mendoza-Blied, Nancy" userId="S::nmendoza-blied@murrieta.k12.ca.us::b11ee5fa-3929-47ae-80ab-14ce93a069aa" providerId="AD" clId="Web-{807E161A-F82C-8F17-A64E-3C4E8D24473D}" dt="2022-11-07T16:13:53.644" v="15" actId="1076"/>
        <pc:sldMkLst>
          <pc:docMk/>
          <pc:sldMk cId="0" sldId="263"/>
        </pc:sldMkLst>
        <pc:spChg chg="mod">
          <ac:chgData name="Mendoza-Blied, Nancy" userId="S::nmendoza-blied@murrieta.k12.ca.us::b11ee5fa-3929-47ae-80ab-14ce93a069aa" providerId="AD" clId="Web-{807E161A-F82C-8F17-A64E-3C4E8D24473D}" dt="2022-11-07T16:13:53.644" v="15" actId="1076"/>
          <ac:spMkLst>
            <pc:docMk/>
            <pc:sldMk cId="0" sldId="263"/>
            <ac:spMk id="5" creationId="{00000000-0000-0000-0000-000000000000}"/>
          </ac:spMkLst>
        </pc:spChg>
        <pc:picChg chg="add mod">
          <ac:chgData name="Mendoza-Blied, Nancy" userId="S::nmendoza-blied@murrieta.k12.ca.us::b11ee5fa-3929-47ae-80ab-14ce93a069aa" providerId="AD" clId="Web-{807E161A-F82C-8F17-A64E-3C4E8D24473D}" dt="2022-11-07T16:13:14.313" v="13" actId="1076"/>
          <ac:picMkLst>
            <pc:docMk/>
            <pc:sldMk cId="0" sldId="263"/>
            <ac:picMk id="4" creationId="{4D95E138-A0DD-301E-0D81-3A6B09185FB0}"/>
          </ac:picMkLst>
        </pc:picChg>
        <pc:picChg chg="mod">
          <ac:chgData name="Mendoza-Blied, Nancy" userId="S::nmendoza-blied@murrieta.k12.ca.us::b11ee5fa-3929-47ae-80ab-14ce93a069aa" providerId="AD" clId="Web-{807E161A-F82C-8F17-A64E-3C4E8D24473D}" dt="2022-11-07T16:13:50.097" v="14" actId="14100"/>
          <ac:picMkLst>
            <pc:docMk/>
            <pc:sldMk cId="0" sldId="263"/>
            <ac:picMk id="8" creationId="{2AD029E8-5729-906D-28BE-ACB8B85A197E}"/>
          </ac:picMkLst>
        </pc:picChg>
      </pc:sldChg>
    </pc:docChg>
  </pc:docChgLst>
  <pc:docChgLst>
    <pc:chgData name="Mendoza-Blied, Nancy" userId="S::nmendoza-blied@murrieta.k12.ca.us::b11ee5fa-3929-47ae-80ab-14ce93a069aa" providerId="AD" clId="Web-{25AA4D7E-06F9-AD7C-7D14-68FBB02766FE}"/>
    <pc:docChg chg="addSld sldOrd">
      <pc:chgData name="Mendoza-Blied, Nancy" userId="S::nmendoza-blied@murrieta.k12.ca.us::b11ee5fa-3929-47ae-80ab-14ce93a069aa" providerId="AD" clId="Web-{25AA4D7E-06F9-AD7C-7D14-68FBB02766FE}" dt="2022-09-13T20:06:43.649" v="1"/>
      <pc:docMkLst>
        <pc:docMk/>
      </pc:docMkLst>
      <pc:sldChg chg="add ord replId">
        <pc:chgData name="Mendoza-Blied, Nancy" userId="S::nmendoza-blied@murrieta.k12.ca.us::b11ee5fa-3929-47ae-80ab-14ce93a069aa" providerId="AD" clId="Web-{25AA4D7E-06F9-AD7C-7D14-68FBB02766FE}" dt="2022-09-13T20:06:43.649" v="1"/>
        <pc:sldMkLst>
          <pc:docMk/>
          <pc:sldMk cId="471483477" sldId="271"/>
        </pc:sldMkLst>
      </pc:sldChg>
    </pc:docChg>
  </pc:docChgLst>
  <pc:docChgLst>
    <pc:chgData name="Mendoza-Blied, Nancy" userId="S::nmendoza-blied@murrieta.k12.ca.us::b11ee5fa-3929-47ae-80ab-14ce93a069aa" providerId="AD" clId="Web-{67DFF946-ADC4-EEC0-27D3-EF7FB46BB6F0}"/>
    <pc:docChg chg="modSld">
      <pc:chgData name="Mendoza-Blied, Nancy" userId="S::nmendoza-blied@murrieta.k12.ca.us::b11ee5fa-3929-47ae-80ab-14ce93a069aa" providerId="AD" clId="Web-{67DFF946-ADC4-EEC0-27D3-EF7FB46BB6F0}" dt="2022-09-13T18:26:21.433" v="5" actId="20577"/>
      <pc:docMkLst>
        <pc:docMk/>
      </pc:docMkLst>
      <pc:sldChg chg="modSp">
        <pc:chgData name="Mendoza-Blied, Nancy" userId="S::nmendoza-blied@murrieta.k12.ca.us::b11ee5fa-3929-47ae-80ab-14ce93a069aa" providerId="AD" clId="Web-{67DFF946-ADC4-EEC0-27D3-EF7FB46BB6F0}" dt="2022-09-13T18:26:21.433" v="5" actId="20577"/>
        <pc:sldMkLst>
          <pc:docMk/>
          <pc:sldMk cId="78581495" sldId="268"/>
        </pc:sldMkLst>
        <pc:spChg chg="mod">
          <ac:chgData name="Mendoza-Blied, Nancy" userId="S::nmendoza-blied@murrieta.k12.ca.us::b11ee5fa-3929-47ae-80ab-14ce93a069aa" providerId="AD" clId="Web-{67DFF946-ADC4-EEC0-27D3-EF7FB46BB6F0}" dt="2022-09-13T18:26:16.120" v="3" actId="20577"/>
          <ac:spMkLst>
            <pc:docMk/>
            <pc:sldMk cId="78581495" sldId="268"/>
            <ac:spMk id="2" creationId="{EB17A0E3-8AB5-450A-BC15-E2F54C5FA29F}"/>
          </ac:spMkLst>
        </pc:spChg>
        <pc:spChg chg="mod">
          <ac:chgData name="Mendoza-Blied, Nancy" userId="S::nmendoza-blied@murrieta.k12.ca.us::b11ee5fa-3929-47ae-80ab-14ce93a069aa" providerId="AD" clId="Web-{67DFF946-ADC4-EEC0-27D3-EF7FB46BB6F0}" dt="2022-09-13T18:26:21.433" v="5" actId="20577"/>
          <ac:spMkLst>
            <pc:docMk/>
            <pc:sldMk cId="78581495" sldId="268"/>
            <ac:spMk id="11" creationId="{DD3EA0E1-6C96-463F-8801-1B2F80CED0A7}"/>
          </ac:spMkLst>
        </pc:spChg>
      </pc:sldChg>
    </pc:docChg>
  </pc:docChgLst>
  <pc:docChgLst>
    <pc:chgData name="Mendoza-Blied, Nancy" userId="S::nmendoza-blied@murrieta.k12.ca.us::b11ee5fa-3929-47ae-80ab-14ce93a069aa" providerId="AD" clId="Web-{A8D99CB0-E019-E099-9CED-7F5CEC95B189}"/>
    <pc:docChg chg="addSld modSld">
      <pc:chgData name="Mendoza-Blied, Nancy" userId="S::nmendoza-blied@murrieta.k12.ca.us::b11ee5fa-3929-47ae-80ab-14ce93a069aa" providerId="AD" clId="Web-{A8D99CB0-E019-E099-9CED-7F5CEC95B189}" dt="2022-09-13T22:19:51.902" v="73" actId="20577"/>
      <pc:docMkLst>
        <pc:docMk/>
      </pc:docMkLst>
      <pc:sldChg chg="modSp">
        <pc:chgData name="Mendoza-Blied, Nancy" userId="S::nmendoza-blied@murrieta.k12.ca.us::b11ee5fa-3929-47ae-80ab-14ce93a069aa" providerId="AD" clId="Web-{A8D99CB0-E019-E099-9CED-7F5CEC95B189}" dt="2022-09-13T22:15:52.176" v="2" actId="20577"/>
        <pc:sldMkLst>
          <pc:docMk/>
          <pc:sldMk cId="3467308322" sldId="272"/>
        </pc:sldMkLst>
        <pc:spChg chg="mod">
          <ac:chgData name="Mendoza-Blied, Nancy" userId="S::nmendoza-blied@murrieta.k12.ca.us::b11ee5fa-3929-47ae-80ab-14ce93a069aa" providerId="AD" clId="Web-{A8D99CB0-E019-E099-9CED-7F5CEC95B189}" dt="2022-09-13T22:15:52.176" v="2" actId="20577"/>
          <ac:spMkLst>
            <pc:docMk/>
            <pc:sldMk cId="3467308322" sldId="272"/>
            <ac:spMk id="4" creationId="{00000000-0000-0000-0000-000000000000}"/>
          </ac:spMkLst>
        </pc:spChg>
      </pc:sldChg>
      <pc:sldChg chg="modSp add replId">
        <pc:chgData name="Mendoza-Blied, Nancy" userId="S::nmendoza-blied@murrieta.k12.ca.us::b11ee5fa-3929-47ae-80ab-14ce93a069aa" providerId="AD" clId="Web-{A8D99CB0-E019-E099-9CED-7F5CEC95B189}" dt="2022-09-13T22:19:51.902" v="73" actId="20577"/>
        <pc:sldMkLst>
          <pc:docMk/>
          <pc:sldMk cId="2668003314" sldId="274"/>
        </pc:sldMkLst>
        <pc:spChg chg="mod">
          <ac:chgData name="Mendoza-Blied, Nancy" userId="S::nmendoza-blied@murrieta.k12.ca.us::b11ee5fa-3929-47ae-80ab-14ce93a069aa" providerId="AD" clId="Web-{A8D99CB0-E019-E099-9CED-7F5CEC95B189}" dt="2022-09-13T22:19:51.902" v="73" actId="20577"/>
          <ac:spMkLst>
            <pc:docMk/>
            <pc:sldMk cId="2668003314" sldId="274"/>
            <ac:spMk id="4" creationId="{00000000-0000-0000-0000-000000000000}"/>
          </ac:spMkLst>
        </pc:spChg>
      </pc:sldChg>
    </pc:docChg>
  </pc:docChgLst>
  <pc:docChgLst>
    <pc:chgData name="Mendoza-Blied, Nancy" userId="b11ee5fa-3929-47ae-80ab-14ce93a069aa" providerId="ADAL" clId="{6FB54A6E-AAE8-46E5-B9C2-841AEF924007}"/>
    <pc:docChg chg="modSld">
      <pc:chgData name="Mendoza-Blied, Nancy" userId="b11ee5fa-3929-47ae-80ab-14ce93a069aa" providerId="ADAL" clId="{6FB54A6E-AAE8-46E5-B9C2-841AEF924007}" dt="2022-09-16T21:49:53.414" v="91" actId="20577"/>
      <pc:docMkLst>
        <pc:docMk/>
      </pc:docMkLst>
      <pc:sldChg chg="addSp modSp mod">
        <pc:chgData name="Mendoza-Blied, Nancy" userId="b11ee5fa-3929-47ae-80ab-14ce93a069aa" providerId="ADAL" clId="{6FB54A6E-AAE8-46E5-B9C2-841AEF924007}" dt="2022-09-13T15:16:55.326" v="4" actId="208"/>
        <pc:sldMkLst>
          <pc:docMk/>
          <pc:sldMk cId="0" sldId="258"/>
        </pc:sldMkLst>
        <pc:cxnChg chg="add mod">
          <ac:chgData name="Mendoza-Blied, Nancy" userId="b11ee5fa-3929-47ae-80ab-14ce93a069aa" providerId="ADAL" clId="{6FB54A6E-AAE8-46E5-B9C2-841AEF924007}" dt="2022-09-13T15:16:55.326" v="4" actId="208"/>
          <ac:cxnSpMkLst>
            <pc:docMk/>
            <pc:sldMk cId="0" sldId="258"/>
            <ac:cxnSpMk id="17" creationId="{657C99B3-DFB0-0E14-7059-FB21D94A33A0}"/>
          </ac:cxnSpMkLst>
        </pc:cxnChg>
      </pc:sldChg>
      <pc:sldChg chg="modSp mod">
        <pc:chgData name="Mendoza-Blied, Nancy" userId="b11ee5fa-3929-47ae-80ab-14ce93a069aa" providerId="ADAL" clId="{6FB54A6E-AAE8-46E5-B9C2-841AEF924007}" dt="2022-09-13T15:18:03.789" v="9" actId="20577"/>
        <pc:sldMkLst>
          <pc:docMk/>
          <pc:sldMk cId="0" sldId="260"/>
        </pc:sldMkLst>
        <pc:spChg chg="mod">
          <ac:chgData name="Mendoza-Blied, Nancy" userId="b11ee5fa-3929-47ae-80ab-14ce93a069aa" providerId="ADAL" clId="{6FB54A6E-AAE8-46E5-B9C2-841AEF924007}" dt="2022-09-13T15:18:03.789" v="9" actId="20577"/>
          <ac:spMkLst>
            <pc:docMk/>
            <pc:sldMk cId="0" sldId="260"/>
            <ac:spMk id="4" creationId="{00000000-0000-0000-0000-000000000000}"/>
          </ac:spMkLst>
        </pc:spChg>
      </pc:sldChg>
      <pc:sldChg chg="modSp mod">
        <pc:chgData name="Mendoza-Blied, Nancy" userId="b11ee5fa-3929-47ae-80ab-14ce93a069aa" providerId="ADAL" clId="{6FB54A6E-AAE8-46E5-B9C2-841AEF924007}" dt="2022-09-16T21:49:53.414" v="91" actId="20577"/>
        <pc:sldMkLst>
          <pc:docMk/>
          <pc:sldMk cId="0" sldId="261"/>
        </pc:sldMkLst>
        <pc:spChg chg="mod">
          <ac:chgData name="Mendoza-Blied, Nancy" userId="b11ee5fa-3929-47ae-80ab-14ce93a069aa" providerId="ADAL" clId="{6FB54A6E-AAE8-46E5-B9C2-841AEF924007}" dt="2022-09-16T21:49:53.414" v="91" actId="20577"/>
          <ac:spMkLst>
            <pc:docMk/>
            <pc:sldMk cId="0" sldId="261"/>
            <ac:spMk id="7" creationId="{00000000-0000-0000-0000-000000000000}"/>
          </ac:spMkLst>
        </pc:spChg>
        <pc:picChg chg="mod">
          <ac:chgData name="Mendoza-Blied, Nancy" userId="b11ee5fa-3929-47ae-80ab-14ce93a069aa" providerId="ADAL" clId="{6FB54A6E-AAE8-46E5-B9C2-841AEF924007}" dt="2022-09-16T21:49:32.173" v="68" actId="1076"/>
          <ac:picMkLst>
            <pc:docMk/>
            <pc:sldMk cId="0" sldId="261"/>
            <ac:picMk id="2" creationId="{00000000-0000-0000-0000-000000000000}"/>
          </ac:picMkLst>
        </pc:picChg>
        <pc:picChg chg="mod">
          <ac:chgData name="Mendoza-Blied, Nancy" userId="b11ee5fa-3929-47ae-80ab-14ce93a069aa" providerId="ADAL" clId="{6FB54A6E-AAE8-46E5-B9C2-841AEF924007}" dt="2022-09-13T15:18:42.860" v="13" actId="207"/>
          <ac:picMkLst>
            <pc:docMk/>
            <pc:sldMk cId="0" sldId="261"/>
            <ac:picMk id="3" creationId="{00000000-0000-0000-0000-000000000000}"/>
          </ac:picMkLst>
        </pc:picChg>
      </pc:sldChg>
      <pc:sldChg chg="modSp mod">
        <pc:chgData name="Mendoza-Blied, Nancy" userId="b11ee5fa-3929-47ae-80ab-14ce93a069aa" providerId="ADAL" clId="{6FB54A6E-AAE8-46E5-B9C2-841AEF924007}" dt="2022-09-13T15:20:47.692" v="20" actId="207"/>
        <pc:sldMkLst>
          <pc:docMk/>
          <pc:sldMk cId="0" sldId="262"/>
        </pc:sldMkLst>
        <pc:picChg chg="mod">
          <ac:chgData name="Mendoza-Blied, Nancy" userId="b11ee5fa-3929-47ae-80ab-14ce93a069aa" providerId="ADAL" clId="{6FB54A6E-AAE8-46E5-B9C2-841AEF924007}" dt="2022-09-13T15:20:47.692" v="20" actId="207"/>
          <ac:picMkLst>
            <pc:docMk/>
            <pc:sldMk cId="0" sldId="262"/>
            <ac:picMk id="2" creationId="{00000000-0000-0000-0000-000000000000}"/>
          </ac:picMkLst>
        </pc:picChg>
        <pc:picChg chg="mod">
          <ac:chgData name="Mendoza-Blied, Nancy" userId="b11ee5fa-3929-47ae-80ab-14ce93a069aa" providerId="ADAL" clId="{6FB54A6E-AAE8-46E5-B9C2-841AEF924007}" dt="2022-09-13T15:20:25.113" v="18" actId="207"/>
          <ac:picMkLst>
            <pc:docMk/>
            <pc:sldMk cId="0" sldId="262"/>
            <ac:picMk id="3" creationId="{00000000-0000-0000-0000-000000000000}"/>
          </ac:picMkLst>
        </pc:picChg>
      </pc:sldChg>
    </pc:docChg>
  </pc:docChgLst>
  <pc:docChgLst>
    <pc:chgData name="Mendoza-Blied, Nancy" userId="S::nmendoza-blied@murrieta.k12.ca.us::b11ee5fa-3929-47ae-80ab-14ce93a069aa" providerId="AD" clId="Web-{F74EB9B2-0EFF-B6EF-833A-13FC0F67E6C8}"/>
    <pc:docChg chg="modSld">
      <pc:chgData name="Mendoza-Blied, Nancy" userId="S::nmendoza-blied@murrieta.k12.ca.us::b11ee5fa-3929-47ae-80ab-14ce93a069aa" providerId="AD" clId="Web-{F74EB9B2-0EFF-B6EF-833A-13FC0F67E6C8}" dt="2022-09-13T15:56:53.264" v="61" actId="20577"/>
      <pc:docMkLst>
        <pc:docMk/>
      </pc:docMkLst>
      <pc:sldChg chg="modSp">
        <pc:chgData name="Mendoza-Blied, Nancy" userId="S::nmendoza-blied@murrieta.k12.ca.us::b11ee5fa-3929-47ae-80ab-14ce93a069aa" providerId="AD" clId="Web-{F74EB9B2-0EFF-B6EF-833A-13FC0F67E6C8}" dt="2022-09-13T15:56:53.264" v="61" actId="20577"/>
        <pc:sldMkLst>
          <pc:docMk/>
          <pc:sldMk cId="0" sldId="260"/>
        </pc:sldMkLst>
        <pc:spChg chg="mod">
          <ac:chgData name="Mendoza-Blied, Nancy" userId="S::nmendoza-blied@murrieta.k12.ca.us::b11ee5fa-3929-47ae-80ab-14ce93a069aa" providerId="AD" clId="Web-{F74EB9B2-0EFF-B6EF-833A-13FC0F67E6C8}" dt="2022-09-13T15:56:53.264" v="61" actId="20577"/>
          <ac:spMkLst>
            <pc:docMk/>
            <pc:sldMk cId="0" sldId="260"/>
            <ac:spMk id="4" creationId="{00000000-0000-0000-0000-000000000000}"/>
          </ac:spMkLst>
        </pc:spChg>
      </pc:sldChg>
    </pc:docChg>
  </pc:docChgLst>
  <pc:docChgLst>
    <pc:chgData name="Mendoza-Blied, Nancy" userId="S::nmendoza-blied@murrieta.k12.ca.us::b11ee5fa-3929-47ae-80ab-14ce93a069aa" providerId="AD" clId="Web-{2BC0A6AD-BFED-1FD7-3A2C-C999380EEFCC}"/>
    <pc:docChg chg="modSld">
      <pc:chgData name="Mendoza-Blied, Nancy" userId="S::nmendoza-blied@murrieta.k12.ca.us::b11ee5fa-3929-47ae-80ab-14ce93a069aa" providerId="AD" clId="Web-{2BC0A6AD-BFED-1FD7-3A2C-C999380EEFCC}" dt="2022-11-08T16:30:58.404" v="40" actId="1076"/>
      <pc:docMkLst>
        <pc:docMk/>
      </pc:docMkLst>
      <pc:sldChg chg="modSp">
        <pc:chgData name="Mendoza-Blied, Nancy" userId="S::nmendoza-blied@murrieta.k12.ca.us::b11ee5fa-3929-47ae-80ab-14ce93a069aa" providerId="AD" clId="Web-{2BC0A6AD-BFED-1FD7-3A2C-C999380EEFCC}" dt="2022-11-08T16:27:37.761" v="5" actId="20577"/>
        <pc:sldMkLst>
          <pc:docMk/>
          <pc:sldMk cId="0" sldId="258"/>
        </pc:sldMkLst>
        <pc:spChg chg="mod">
          <ac:chgData name="Mendoza-Blied, Nancy" userId="S::nmendoza-blied@murrieta.k12.ca.us::b11ee5fa-3929-47ae-80ab-14ce93a069aa" providerId="AD" clId="Web-{2BC0A6AD-BFED-1FD7-3A2C-C999380EEFCC}" dt="2022-11-08T16:27:37.761" v="5" actId="20577"/>
          <ac:spMkLst>
            <pc:docMk/>
            <pc:sldMk cId="0" sldId="258"/>
            <ac:spMk id="3" creationId="{0C361CF7-49B2-C21F-A420-495E01709291}"/>
          </ac:spMkLst>
        </pc:spChg>
      </pc:sldChg>
      <pc:sldChg chg="modSp">
        <pc:chgData name="Mendoza-Blied, Nancy" userId="S::nmendoza-blied@murrieta.k12.ca.us::b11ee5fa-3929-47ae-80ab-14ce93a069aa" providerId="AD" clId="Web-{2BC0A6AD-BFED-1FD7-3A2C-C999380EEFCC}" dt="2022-11-08T16:27:28.651" v="3" actId="20577"/>
        <pc:sldMkLst>
          <pc:docMk/>
          <pc:sldMk cId="0" sldId="259"/>
        </pc:sldMkLst>
        <pc:spChg chg="mod">
          <ac:chgData name="Mendoza-Blied, Nancy" userId="S::nmendoza-blied@murrieta.k12.ca.us::b11ee5fa-3929-47ae-80ab-14ce93a069aa" providerId="AD" clId="Web-{2BC0A6AD-BFED-1FD7-3A2C-C999380EEFCC}" dt="2022-11-08T16:27:28.651" v="3" actId="20577"/>
          <ac:spMkLst>
            <pc:docMk/>
            <pc:sldMk cId="0" sldId="259"/>
            <ac:spMk id="5" creationId="{00000000-0000-0000-0000-000000000000}"/>
          </ac:spMkLst>
        </pc:spChg>
      </pc:sldChg>
      <pc:sldChg chg="modSp">
        <pc:chgData name="Mendoza-Blied, Nancy" userId="S::nmendoza-blied@murrieta.k12.ca.us::b11ee5fa-3929-47ae-80ab-14ce93a069aa" providerId="AD" clId="Web-{2BC0A6AD-BFED-1FD7-3A2C-C999380EEFCC}" dt="2022-11-08T16:28:30.843" v="21" actId="20577"/>
        <pc:sldMkLst>
          <pc:docMk/>
          <pc:sldMk cId="0" sldId="260"/>
        </pc:sldMkLst>
        <pc:spChg chg="mod">
          <ac:chgData name="Mendoza-Blied, Nancy" userId="S::nmendoza-blied@murrieta.k12.ca.us::b11ee5fa-3929-47ae-80ab-14ce93a069aa" providerId="AD" clId="Web-{2BC0A6AD-BFED-1FD7-3A2C-C999380EEFCC}" dt="2022-11-08T16:28:30.843" v="21" actId="20577"/>
          <ac:spMkLst>
            <pc:docMk/>
            <pc:sldMk cId="0" sldId="260"/>
            <ac:spMk id="4" creationId="{00000000-0000-0000-0000-000000000000}"/>
          </ac:spMkLst>
        </pc:spChg>
      </pc:sldChg>
      <pc:sldChg chg="modSp">
        <pc:chgData name="Mendoza-Blied, Nancy" userId="S::nmendoza-blied@murrieta.k12.ca.us::b11ee5fa-3929-47ae-80ab-14ce93a069aa" providerId="AD" clId="Web-{2BC0A6AD-BFED-1FD7-3A2C-C999380EEFCC}" dt="2022-11-08T16:29:24.940" v="32" actId="20577"/>
        <pc:sldMkLst>
          <pc:docMk/>
          <pc:sldMk cId="0" sldId="261"/>
        </pc:sldMkLst>
        <pc:spChg chg="mod">
          <ac:chgData name="Mendoza-Blied, Nancy" userId="S::nmendoza-blied@murrieta.k12.ca.us::b11ee5fa-3929-47ae-80ab-14ce93a069aa" providerId="AD" clId="Web-{2BC0A6AD-BFED-1FD7-3A2C-C999380EEFCC}" dt="2022-11-08T16:29:01.720" v="27" actId="20577"/>
          <ac:spMkLst>
            <pc:docMk/>
            <pc:sldMk cId="0" sldId="261"/>
            <ac:spMk id="6" creationId="{00000000-0000-0000-0000-000000000000}"/>
          </ac:spMkLst>
        </pc:spChg>
        <pc:spChg chg="mod">
          <ac:chgData name="Mendoza-Blied, Nancy" userId="S::nmendoza-blied@murrieta.k12.ca.us::b11ee5fa-3929-47ae-80ab-14ce93a069aa" providerId="AD" clId="Web-{2BC0A6AD-BFED-1FD7-3A2C-C999380EEFCC}" dt="2022-11-08T16:29:24.940" v="32" actId="20577"/>
          <ac:spMkLst>
            <pc:docMk/>
            <pc:sldMk cId="0" sldId="261"/>
            <ac:spMk id="7" creationId="{00000000-0000-0000-0000-000000000000}"/>
          </ac:spMkLst>
        </pc:spChg>
      </pc:sldChg>
      <pc:sldChg chg="modSp">
        <pc:chgData name="Mendoza-Blied, Nancy" userId="S::nmendoza-blied@murrieta.k12.ca.us::b11ee5fa-3929-47ae-80ab-14ce93a069aa" providerId="AD" clId="Web-{2BC0A6AD-BFED-1FD7-3A2C-C999380EEFCC}" dt="2022-11-08T16:30:58.404" v="40" actId="1076"/>
        <pc:sldMkLst>
          <pc:docMk/>
          <pc:sldMk cId="0" sldId="264"/>
        </pc:sldMkLst>
        <pc:spChg chg="mod">
          <ac:chgData name="Mendoza-Blied, Nancy" userId="S::nmendoza-blied@murrieta.k12.ca.us::b11ee5fa-3929-47ae-80ab-14ce93a069aa" providerId="AD" clId="Web-{2BC0A6AD-BFED-1FD7-3A2C-C999380EEFCC}" dt="2022-11-08T16:30:53.075" v="39" actId="20577"/>
          <ac:spMkLst>
            <pc:docMk/>
            <pc:sldMk cId="0" sldId="264"/>
            <ac:spMk id="11" creationId="{00000000-0000-0000-0000-000000000000}"/>
          </ac:spMkLst>
        </pc:spChg>
        <pc:picChg chg="mod">
          <ac:chgData name="Mendoza-Blied, Nancy" userId="S::nmendoza-blied@murrieta.k12.ca.us::b11ee5fa-3929-47ae-80ab-14ce93a069aa" providerId="AD" clId="Web-{2BC0A6AD-BFED-1FD7-3A2C-C999380EEFCC}" dt="2022-11-08T16:30:58.404" v="40" actId="1076"/>
          <ac:picMkLst>
            <pc:docMk/>
            <pc:sldMk cId="0" sldId="264"/>
            <ac:picMk id="17" creationId="{5D071862-8EE1-6932-A403-8A9B9BCF3A34}"/>
          </ac:picMkLst>
        </pc:picChg>
      </pc:sldChg>
      <pc:sldChg chg="modSp">
        <pc:chgData name="Mendoza-Blied, Nancy" userId="S::nmendoza-blied@murrieta.k12.ca.us::b11ee5fa-3929-47ae-80ab-14ce93a069aa" providerId="AD" clId="Web-{2BC0A6AD-BFED-1FD7-3A2C-C999380EEFCC}" dt="2022-11-08T16:27:12.572" v="1" actId="20577"/>
        <pc:sldMkLst>
          <pc:docMk/>
          <pc:sldMk cId="366014468" sldId="270"/>
        </pc:sldMkLst>
        <pc:spChg chg="mod">
          <ac:chgData name="Mendoza-Blied, Nancy" userId="S::nmendoza-blied@murrieta.k12.ca.us::b11ee5fa-3929-47ae-80ab-14ce93a069aa" providerId="AD" clId="Web-{2BC0A6AD-BFED-1FD7-3A2C-C999380EEFCC}" dt="2022-11-08T16:27:12.572" v="1" actId="20577"/>
          <ac:spMkLst>
            <pc:docMk/>
            <pc:sldMk cId="366014468" sldId="270"/>
            <ac:spMk id="15" creationId="{00000000-0000-0000-0000-000000000000}"/>
          </ac:spMkLst>
        </pc:spChg>
      </pc:sldChg>
      <pc:sldChg chg="modSp">
        <pc:chgData name="Mendoza-Blied, Nancy" userId="S::nmendoza-blied@murrieta.k12.ca.us::b11ee5fa-3929-47ae-80ab-14ce93a069aa" providerId="AD" clId="Web-{2BC0A6AD-BFED-1FD7-3A2C-C999380EEFCC}" dt="2022-11-08T16:27:52.887" v="10" actId="20577"/>
        <pc:sldMkLst>
          <pc:docMk/>
          <pc:sldMk cId="3673945690" sldId="278"/>
        </pc:sldMkLst>
        <pc:spChg chg="mod">
          <ac:chgData name="Mendoza-Blied, Nancy" userId="S::nmendoza-blied@murrieta.k12.ca.us::b11ee5fa-3929-47ae-80ab-14ce93a069aa" providerId="AD" clId="Web-{2BC0A6AD-BFED-1FD7-3A2C-C999380EEFCC}" dt="2022-11-08T16:27:52.887" v="10" actId="20577"/>
          <ac:spMkLst>
            <pc:docMk/>
            <pc:sldMk cId="3673945690" sldId="278"/>
            <ac:spMk id="2" creationId="{0F37D8E5-50BF-8960-F9F5-BB362792F2C6}"/>
          </ac:spMkLst>
        </pc:spChg>
      </pc:sldChg>
      <pc:sldChg chg="modSp">
        <pc:chgData name="Mendoza-Blied, Nancy" userId="S::nmendoza-blied@murrieta.k12.ca.us::b11ee5fa-3929-47ae-80ab-14ce93a069aa" providerId="AD" clId="Web-{2BC0A6AD-BFED-1FD7-3A2C-C999380EEFCC}" dt="2022-11-08T16:28:05.419" v="14" actId="20577"/>
        <pc:sldMkLst>
          <pc:docMk/>
          <pc:sldMk cId="1520849771" sldId="279"/>
        </pc:sldMkLst>
        <pc:spChg chg="mod">
          <ac:chgData name="Mendoza-Blied, Nancy" userId="S::nmendoza-blied@murrieta.k12.ca.us::b11ee5fa-3929-47ae-80ab-14ce93a069aa" providerId="AD" clId="Web-{2BC0A6AD-BFED-1FD7-3A2C-C999380EEFCC}" dt="2022-11-08T16:28:05.419" v="14" actId="20577"/>
          <ac:spMkLst>
            <pc:docMk/>
            <pc:sldMk cId="1520849771" sldId="279"/>
            <ac:spMk id="2" creationId="{0F37D8E5-50BF-8960-F9F5-BB362792F2C6}"/>
          </ac:spMkLst>
        </pc:spChg>
      </pc:sldChg>
      <pc:sldChg chg="modSp">
        <pc:chgData name="Mendoza-Blied, Nancy" userId="S::nmendoza-blied@murrieta.k12.ca.us::b11ee5fa-3929-47ae-80ab-14ce93a069aa" providerId="AD" clId="Web-{2BC0A6AD-BFED-1FD7-3A2C-C999380EEFCC}" dt="2022-11-08T16:28:11.763" v="16" actId="20577"/>
        <pc:sldMkLst>
          <pc:docMk/>
          <pc:sldMk cId="3260117631" sldId="280"/>
        </pc:sldMkLst>
        <pc:spChg chg="mod">
          <ac:chgData name="Mendoza-Blied, Nancy" userId="S::nmendoza-blied@murrieta.k12.ca.us::b11ee5fa-3929-47ae-80ab-14ce93a069aa" providerId="AD" clId="Web-{2BC0A6AD-BFED-1FD7-3A2C-C999380EEFCC}" dt="2022-11-08T16:28:11.763" v="16" actId="20577"/>
          <ac:spMkLst>
            <pc:docMk/>
            <pc:sldMk cId="3260117631" sldId="280"/>
            <ac:spMk id="2" creationId="{0F37D8E5-50BF-8960-F9F5-BB362792F2C6}"/>
          </ac:spMkLst>
        </pc:spChg>
      </pc:sldChg>
      <pc:sldChg chg="modSp">
        <pc:chgData name="Mendoza-Blied, Nancy" userId="S::nmendoza-blied@murrieta.k12.ca.us::b11ee5fa-3929-47ae-80ab-14ce93a069aa" providerId="AD" clId="Web-{2BC0A6AD-BFED-1FD7-3A2C-C999380EEFCC}" dt="2022-11-08T16:28:16.170" v="18" actId="20577"/>
        <pc:sldMkLst>
          <pc:docMk/>
          <pc:sldMk cId="1521638058" sldId="281"/>
        </pc:sldMkLst>
        <pc:spChg chg="mod">
          <ac:chgData name="Mendoza-Blied, Nancy" userId="S::nmendoza-blied@murrieta.k12.ca.us::b11ee5fa-3929-47ae-80ab-14ce93a069aa" providerId="AD" clId="Web-{2BC0A6AD-BFED-1FD7-3A2C-C999380EEFCC}" dt="2022-11-08T16:28:16.170" v="18" actId="20577"/>
          <ac:spMkLst>
            <pc:docMk/>
            <pc:sldMk cId="1521638058" sldId="281"/>
            <ac:spMk id="2" creationId="{0F37D8E5-50BF-8960-F9F5-BB362792F2C6}"/>
          </ac:spMkLst>
        </pc:spChg>
      </pc:sldChg>
      <pc:sldChg chg="modSp">
        <pc:chgData name="Mendoza-Blied, Nancy" userId="S::nmendoza-blied@murrieta.k12.ca.us::b11ee5fa-3929-47ae-80ab-14ce93a069aa" providerId="AD" clId="Web-{2BC0A6AD-BFED-1FD7-3A2C-C999380EEFCC}" dt="2022-11-08T16:28:48.172" v="24" actId="1076"/>
        <pc:sldMkLst>
          <pc:docMk/>
          <pc:sldMk cId="3212148326" sldId="283"/>
        </pc:sldMkLst>
        <pc:spChg chg="mod">
          <ac:chgData name="Mendoza-Blied, Nancy" userId="S::nmendoza-blied@murrieta.k12.ca.us::b11ee5fa-3929-47ae-80ab-14ce93a069aa" providerId="AD" clId="Web-{2BC0A6AD-BFED-1FD7-3A2C-C999380EEFCC}" dt="2022-11-08T16:28:48.172" v="24" actId="1076"/>
          <ac:spMkLst>
            <pc:docMk/>
            <pc:sldMk cId="3212148326" sldId="283"/>
            <ac:spMk id="5" creationId="{00000000-0000-0000-0000-000000000000}"/>
          </ac:spMkLst>
        </pc:spChg>
      </pc:sldChg>
    </pc:docChg>
  </pc:docChgLst>
  <pc:docChgLst>
    <pc:chgData name="Mendoza-Blied, Nancy" userId="S::nmendoza-blied@murrieta.k12.ca.us::b11ee5fa-3929-47ae-80ab-14ce93a069aa" providerId="AD" clId="Web-{1A240925-335D-19A0-1D6E-3A02BB7AFDBA}"/>
    <pc:docChg chg="modSld">
      <pc:chgData name="Mendoza-Blied, Nancy" userId="S::nmendoza-blied@murrieta.k12.ca.us::b11ee5fa-3929-47ae-80ab-14ce93a069aa" providerId="AD" clId="Web-{1A240925-335D-19A0-1D6E-3A02BB7AFDBA}" dt="2023-02-01T02:48:48.307" v="2"/>
      <pc:docMkLst>
        <pc:docMk/>
      </pc:docMkLst>
      <pc:sldChg chg="modSp">
        <pc:chgData name="Mendoza-Blied, Nancy" userId="S::nmendoza-blied@murrieta.k12.ca.us::b11ee5fa-3929-47ae-80ab-14ce93a069aa" providerId="AD" clId="Web-{1A240925-335D-19A0-1D6E-3A02BB7AFDBA}" dt="2023-02-01T02:48:48.307" v="2"/>
        <pc:sldMkLst>
          <pc:docMk/>
          <pc:sldMk cId="3474133943" sldId="273"/>
        </pc:sldMkLst>
        <pc:graphicFrameChg chg="mod modGraphic">
          <ac:chgData name="Mendoza-Blied, Nancy" userId="S::nmendoza-blied@murrieta.k12.ca.us::b11ee5fa-3929-47ae-80ab-14ce93a069aa" providerId="AD" clId="Web-{1A240925-335D-19A0-1D6E-3A02BB7AFDBA}" dt="2023-02-01T02:48:48.307" v="2"/>
          <ac:graphicFrameMkLst>
            <pc:docMk/>
            <pc:sldMk cId="3474133943" sldId="273"/>
            <ac:graphicFrameMk id="2" creationId="{14883AB6-E6D8-70A9-3CCB-61E120FC6000}"/>
          </ac:graphicFrameMkLst>
        </pc:graphicFrameChg>
      </pc:sldChg>
      <pc:sldChg chg="modSp">
        <pc:chgData name="Mendoza-Blied, Nancy" userId="S::nmendoza-blied@murrieta.k12.ca.us::b11ee5fa-3929-47ae-80ab-14ce93a069aa" providerId="AD" clId="Web-{1A240925-335D-19A0-1D6E-3A02BB7AFDBA}" dt="2023-02-01T02:48:40.135" v="0" actId="1076"/>
        <pc:sldMkLst>
          <pc:docMk/>
          <pc:sldMk cId="3733046377" sldId="315"/>
        </pc:sldMkLst>
        <pc:spChg chg="mod">
          <ac:chgData name="Mendoza-Blied, Nancy" userId="S::nmendoza-blied@murrieta.k12.ca.us::b11ee5fa-3929-47ae-80ab-14ce93a069aa" providerId="AD" clId="Web-{1A240925-335D-19A0-1D6E-3A02BB7AFDBA}" dt="2023-02-01T02:48:40.135" v="0" actId="1076"/>
          <ac:spMkLst>
            <pc:docMk/>
            <pc:sldMk cId="3733046377" sldId="315"/>
            <ac:spMk id="2" creationId="{48C6A4D4-4841-8F29-723D-FA16F1C12F9E}"/>
          </ac:spMkLst>
        </pc:spChg>
      </pc:sldChg>
    </pc:docChg>
  </pc:docChgLst>
  <pc:docChgLst>
    <pc:chgData name="Mendoza-Blied, Nancy" userId="S::nmendoza-blied@murrieta.k12.ca.us::b11ee5fa-3929-47ae-80ab-14ce93a069aa" providerId="AD" clId="Web-{34712441-88C2-F6D2-D5C5-A8D37EF2E391}"/>
    <pc:docChg chg="addSld delSld modSld addMainMaster modMainMaster">
      <pc:chgData name="Mendoza-Blied, Nancy" userId="S::nmendoza-blied@murrieta.k12.ca.us::b11ee5fa-3929-47ae-80ab-14ce93a069aa" providerId="AD" clId="Web-{34712441-88C2-F6D2-D5C5-A8D37EF2E391}" dt="2022-09-11T20:19:03.723" v="57" actId="1076"/>
      <pc:docMkLst>
        <pc:docMk/>
      </pc:docMkLst>
      <pc:sldChg chg="modSp">
        <pc:chgData name="Mendoza-Blied, Nancy" userId="S::nmendoza-blied@murrieta.k12.ca.us::b11ee5fa-3929-47ae-80ab-14ce93a069aa" providerId="AD" clId="Web-{34712441-88C2-F6D2-D5C5-A8D37EF2E391}" dt="2022-09-11T20:12:33.930" v="0" actId="20577"/>
        <pc:sldMkLst>
          <pc:docMk/>
          <pc:sldMk cId="0" sldId="256"/>
        </pc:sldMkLst>
        <pc:spChg chg="mod">
          <ac:chgData name="Mendoza-Blied, Nancy" userId="S::nmendoza-blied@murrieta.k12.ca.us::b11ee5fa-3929-47ae-80ab-14ce93a069aa" providerId="AD" clId="Web-{34712441-88C2-F6D2-D5C5-A8D37EF2E391}" dt="2022-09-11T20:12:33.930" v="0" actId="20577"/>
          <ac:spMkLst>
            <pc:docMk/>
            <pc:sldMk cId="0" sldId="256"/>
            <ac:spMk id="4" creationId="{00000000-0000-0000-0000-000000000000}"/>
          </ac:spMkLst>
        </pc:spChg>
      </pc:sldChg>
      <pc:sldChg chg="modSp">
        <pc:chgData name="Mendoza-Blied, Nancy" userId="S::nmendoza-blied@murrieta.k12.ca.us::b11ee5fa-3929-47ae-80ab-14ce93a069aa" providerId="AD" clId="Web-{34712441-88C2-F6D2-D5C5-A8D37EF2E391}" dt="2022-09-11T20:13:04.619" v="6" actId="1076"/>
        <pc:sldMkLst>
          <pc:docMk/>
          <pc:sldMk cId="0" sldId="258"/>
        </pc:sldMkLst>
        <pc:grpChg chg="mod">
          <ac:chgData name="Mendoza-Blied, Nancy" userId="S::nmendoza-blied@murrieta.k12.ca.us::b11ee5fa-3929-47ae-80ab-14ce93a069aa" providerId="AD" clId="Web-{34712441-88C2-F6D2-D5C5-A8D37EF2E391}" dt="2022-09-11T20:13:02.056" v="5" actId="1076"/>
          <ac:grpSpMkLst>
            <pc:docMk/>
            <pc:sldMk cId="0" sldId="258"/>
            <ac:grpSpMk id="12" creationId="{00000000-0000-0000-0000-000000000000}"/>
          </ac:grpSpMkLst>
        </pc:grpChg>
        <pc:picChg chg="mod">
          <ac:chgData name="Mendoza-Blied, Nancy" userId="S::nmendoza-blied@murrieta.k12.ca.us::b11ee5fa-3929-47ae-80ab-14ce93a069aa" providerId="AD" clId="Web-{34712441-88C2-F6D2-D5C5-A8D37EF2E391}" dt="2022-09-11T20:12:49.446" v="1" actId="1076"/>
          <ac:picMkLst>
            <pc:docMk/>
            <pc:sldMk cId="0" sldId="258"/>
            <ac:picMk id="2" creationId="{00000000-0000-0000-0000-000000000000}"/>
          </ac:picMkLst>
        </pc:picChg>
        <pc:picChg chg="mod">
          <ac:chgData name="Mendoza-Blied, Nancy" userId="S::nmendoza-blied@murrieta.k12.ca.us::b11ee5fa-3929-47ae-80ab-14ce93a069aa" providerId="AD" clId="Web-{34712441-88C2-F6D2-D5C5-A8D37EF2E391}" dt="2022-09-11T20:12:58.619" v="4" actId="1076"/>
          <ac:picMkLst>
            <pc:docMk/>
            <pc:sldMk cId="0" sldId="258"/>
            <ac:picMk id="9" creationId="{00000000-0000-0000-0000-000000000000}"/>
          </ac:picMkLst>
        </pc:picChg>
        <pc:picChg chg="mod">
          <ac:chgData name="Mendoza-Blied, Nancy" userId="S::nmendoza-blied@murrieta.k12.ca.us::b11ee5fa-3929-47ae-80ab-14ce93a069aa" providerId="AD" clId="Web-{34712441-88C2-F6D2-D5C5-A8D37EF2E391}" dt="2022-09-11T20:13:04.619" v="6" actId="1076"/>
          <ac:picMkLst>
            <pc:docMk/>
            <pc:sldMk cId="0" sldId="258"/>
            <ac:picMk id="10" creationId="{00000000-0000-0000-0000-000000000000}"/>
          </ac:picMkLst>
        </pc:picChg>
      </pc:sldChg>
      <pc:sldChg chg="modSp">
        <pc:chgData name="Mendoza-Blied, Nancy" userId="S::nmendoza-blied@murrieta.k12.ca.us::b11ee5fa-3929-47ae-80ab-14ce93a069aa" providerId="AD" clId="Web-{34712441-88C2-F6D2-D5C5-A8D37EF2E391}" dt="2022-09-11T20:19:03.723" v="57" actId="1076"/>
        <pc:sldMkLst>
          <pc:docMk/>
          <pc:sldMk cId="0" sldId="261"/>
        </pc:sldMkLst>
        <pc:spChg chg="mod">
          <ac:chgData name="Mendoza-Blied, Nancy" userId="S::nmendoza-blied@murrieta.k12.ca.us::b11ee5fa-3929-47ae-80ab-14ce93a069aa" providerId="AD" clId="Web-{34712441-88C2-F6D2-D5C5-A8D37EF2E391}" dt="2022-09-11T20:18:54.332" v="56" actId="1076"/>
          <ac:spMkLst>
            <pc:docMk/>
            <pc:sldMk cId="0" sldId="261"/>
            <ac:spMk id="6" creationId="{00000000-0000-0000-0000-000000000000}"/>
          </ac:spMkLst>
        </pc:spChg>
        <pc:spChg chg="mod">
          <ac:chgData name="Mendoza-Blied, Nancy" userId="S::nmendoza-blied@murrieta.k12.ca.us::b11ee5fa-3929-47ae-80ab-14ce93a069aa" providerId="AD" clId="Web-{34712441-88C2-F6D2-D5C5-A8D37EF2E391}" dt="2022-09-11T20:19:03.723" v="57" actId="1076"/>
          <ac:spMkLst>
            <pc:docMk/>
            <pc:sldMk cId="0" sldId="261"/>
            <ac:spMk id="7" creationId="{00000000-0000-0000-0000-000000000000}"/>
          </ac:spMkLst>
        </pc:spChg>
      </pc:sldChg>
      <pc:sldChg chg="add">
        <pc:chgData name="Mendoza-Blied, Nancy" userId="S::nmendoza-blied@murrieta.k12.ca.us::b11ee5fa-3929-47ae-80ab-14ce93a069aa" providerId="AD" clId="Web-{34712441-88C2-F6D2-D5C5-A8D37EF2E391}" dt="2022-09-11T20:14:20.402" v="7"/>
        <pc:sldMkLst>
          <pc:docMk/>
          <pc:sldMk cId="3558637819" sldId="266"/>
        </pc:sldMkLst>
      </pc:sldChg>
      <pc:sldChg chg="add">
        <pc:chgData name="Mendoza-Blied, Nancy" userId="S::nmendoza-blied@murrieta.k12.ca.us::b11ee5fa-3929-47ae-80ab-14ce93a069aa" providerId="AD" clId="Web-{34712441-88C2-F6D2-D5C5-A8D37EF2E391}" dt="2022-09-11T20:14:41.183" v="8"/>
        <pc:sldMkLst>
          <pc:docMk/>
          <pc:sldMk cId="1102870977" sldId="267"/>
        </pc:sldMkLst>
      </pc:sldChg>
      <pc:sldChg chg="add">
        <pc:chgData name="Mendoza-Blied, Nancy" userId="S::nmendoza-blied@murrieta.k12.ca.us::b11ee5fa-3929-47ae-80ab-14ce93a069aa" providerId="AD" clId="Web-{34712441-88C2-F6D2-D5C5-A8D37EF2E391}" dt="2022-09-11T20:14:57.824" v="9"/>
        <pc:sldMkLst>
          <pc:docMk/>
          <pc:sldMk cId="78581495" sldId="268"/>
        </pc:sldMkLst>
      </pc:sldChg>
      <pc:sldChg chg="add del">
        <pc:chgData name="Mendoza-Blied, Nancy" userId="S::nmendoza-blied@murrieta.k12.ca.us::b11ee5fa-3929-47ae-80ab-14ce93a069aa" providerId="AD" clId="Web-{34712441-88C2-F6D2-D5C5-A8D37EF2E391}" dt="2022-09-11T20:15:21.247" v="11"/>
        <pc:sldMkLst>
          <pc:docMk/>
          <pc:sldMk cId="647181363" sldId="269"/>
        </pc:sldMkLst>
      </pc:sldChg>
      <pc:sldChg chg="add del">
        <pc:chgData name="Mendoza-Blied, Nancy" userId="S::nmendoza-blied@murrieta.k12.ca.us::b11ee5fa-3929-47ae-80ab-14ce93a069aa" providerId="AD" clId="Web-{34712441-88C2-F6D2-D5C5-A8D37EF2E391}" dt="2022-09-11T20:18:25.691" v="53"/>
        <pc:sldMkLst>
          <pc:docMk/>
          <pc:sldMk cId="2076709978" sldId="269"/>
        </pc:sldMkLst>
      </pc:sldChg>
      <pc:sldChg chg="delSp modSp add replId">
        <pc:chgData name="Mendoza-Blied, Nancy" userId="S::nmendoza-blied@murrieta.k12.ca.us::b11ee5fa-3929-47ae-80ab-14ce93a069aa" providerId="AD" clId="Web-{34712441-88C2-F6D2-D5C5-A8D37EF2E391}" dt="2022-09-11T20:18:18.550" v="52" actId="1076"/>
        <pc:sldMkLst>
          <pc:docMk/>
          <pc:sldMk cId="366014468" sldId="270"/>
        </pc:sldMkLst>
        <pc:spChg chg="mod topLvl">
          <ac:chgData name="Mendoza-Blied, Nancy" userId="S::nmendoza-blied@murrieta.k12.ca.us::b11ee5fa-3929-47ae-80ab-14ce93a069aa" providerId="AD" clId="Web-{34712441-88C2-F6D2-D5C5-A8D37EF2E391}" dt="2022-09-11T20:16:45.218" v="20" actId="1076"/>
          <ac:spMkLst>
            <pc:docMk/>
            <pc:sldMk cId="366014468" sldId="270"/>
            <ac:spMk id="10" creationId="{00000000-0000-0000-0000-000000000000}"/>
          </ac:spMkLst>
        </pc:spChg>
        <pc:spChg chg="del topLvl">
          <ac:chgData name="Mendoza-Blied, Nancy" userId="S::nmendoza-blied@murrieta.k12.ca.us::b11ee5fa-3929-47ae-80ab-14ce93a069aa" providerId="AD" clId="Web-{34712441-88C2-F6D2-D5C5-A8D37EF2E391}" dt="2022-09-11T20:16:38.842" v="17"/>
          <ac:spMkLst>
            <pc:docMk/>
            <pc:sldMk cId="366014468" sldId="270"/>
            <ac:spMk id="11" creationId="{00000000-0000-0000-0000-000000000000}"/>
          </ac:spMkLst>
        </pc:spChg>
        <pc:spChg chg="del">
          <ac:chgData name="Mendoza-Blied, Nancy" userId="S::nmendoza-blied@murrieta.k12.ca.us::b11ee5fa-3929-47ae-80ab-14ce93a069aa" providerId="AD" clId="Web-{34712441-88C2-F6D2-D5C5-A8D37EF2E391}" dt="2022-09-11T20:16:49.483" v="21"/>
          <ac:spMkLst>
            <pc:docMk/>
            <pc:sldMk cId="366014468" sldId="270"/>
            <ac:spMk id="12" creationId="{00000000-0000-0000-0000-000000000000}"/>
          </ac:spMkLst>
        </pc:spChg>
        <pc:spChg chg="del">
          <ac:chgData name="Mendoza-Blied, Nancy" userId="S::nmendoza-blied@murrieta.k12.ca.us::b11ee5fa-3929-47ae-80ab-14ce93a069aa" providerId="AD" clId="Web-{34712441-88C2-F6D2-D5C5-A8D37EF2E391}" dt="2022-09-11T20:16:52.936" v="22"/>
          <ac:spMkLst>
            <pc:docMk/>
            <pc:sldMk cId="366014468" sldId="270"/>
            <ac:spMk id="13" creationId="{00000000-0000-0000-0000-000000000000}"/>
          </ac:spMkLst>
        </pc:spChg>
        <pc:spChg chg="del">
          <ac:chgData name="Mendoza-Blied, Nancy" userId="S::nmendoza-blied@murrieta.k12.ca.us::b11ee5fa-3929-47ae-80ab-14ce93a069aa" providerId="AD" clId="Web-{34712441-88C2-F6D2-D5C5-A8D37EF2E391}" dt="2022-09-11T20:16:55.062" v="23"/>
          <ac:spMkLst>
            <pc:docMk/>
            <pc:sldMk cId="366014468" sldId="270"/>
            <ac:spMk id="14" creationId="{00000000-0000-0000-0000-000000000000}"/>
          </ac:spMkLst>
        </pc:spChg>
        <pc:spChg chg="mod">
          <ac:chgData name="Mendoza-Blied, Nancy" userId="S::nmendoza-blied@murrieta.k12.ca.us::b11ee5fa-3929-47ae-80ab-14ce93a069aa" providerId="AD" clId="Web-{34712441-88C2-F6D2-D5C5-A8D37EF2E391}" dt="2022-09-11T20:18:01.347" v="46" actId="14100"/>
          <ac:spMkLst>
            <pc:docMk/>
            <pc:sldMk cId="366014468" sldId="270"/>
            <ac:spMk id="15" creationId="{00000000-0000-0000-0000-000000000000}"/>
          </ac:spMkLst>
        </pc:spChg>
        <pc:spChg chg="del">
          <ac:chgData name="Mendoza-Blied, Nancy" userId="S::nmendoza-blied@murrieta.k12.ca.us::b11ee5fa-3929-47ae-80ab-14ce93a069aa" providerId="AD" clId="Web-{34712441-88C2-F6D2-D5C5-A8D37EF2E391}" dt="2022-09-11T20:17:32.877" v="36"/>
          <ac:spMkLst>
            <pc:docMk/>
            <pc:sldMk cId="366014468" sldId="270"/>
            <ac:spMk id="16" creationId="{00000000-0000-0000-0000-000000000000}"/>
          </ac:spMkLst>
        </pc:spChg>
        <pc:spChg chg="del">
          <ac:chgData name="Mendoza-Blied, Nancy" userId="S::nmendoza-blied@murrieta.k12.ca.us::b11ee5fa-3929-47ae-80ab-14ce93a069aa" providerId="AD" clId="Web-{34712441-88C2-F6D2-D5C5-A8D37EF2E391}" dt="2022-09-11T20:17:38.065" v="37"/>
          <ac:spMkLst>
            <pc:docMk/>
            <pc:sldMk cId="366014468" sldId="270"/>
            <ac:spMk id="17" creationId="{00000000-0000-0000-0000-000000000000}"/>
          </ac:spMkLst>
        </pc:spChg>
        <pc:grpChg chg="del">
          <ac:chgData name="Mendoza-Blied, Nancy" userId="S::nmendoza-blied@murrieta.k12.ca.us::b11ee5fa-3929-47ae-80ab-14ce93a069aa" providerId="AD" clId="Web-{34712441-88C2-F6D2-D5C5-A8D37EF2E391}" dt="2022-09-11T20:16:38.842" v="17"/>
          <ac:grpSpMkLst>
            <pc:docMk/>
            <pc:sldMk cId="366014468" sldId="270"/>
            <ac:grpSpMk id="9" creationId="{00000000-0000-0000-0000-000000000000}"/>
          </ac:grpSpMkLst>
        </pc:grpChg>
        <pc:picChg chg="mod">
          <ac:chgData name="Mendoza-Blied, Nancy" userId="S::nmendoza-blied@murrieta.k12.ca.us::b11ee5fa-3929-47ae-80ab-14ce93a069aa" providerId="AD" clId="Web-{34712441-88C2-F6D2-D5C5-A8D37EF2E391}" dt="2022-09-11T20:18:18.550" v="52" actId="1076"/>
          <ac:picMkLst>
            <pc:docMk/>
            <pc:sldMk cId="366014468" sldId="270"/>
            <ac:picMk id="2" creationId="{00000000-0000-0000-0000-000000000000}"/>
          </ac:picMkLst>
        </pc:picChg>
        <pc:picChg chg="mod">
          <ac:chgData name="Mendoza-Blied, Nancy" userId="S::nmendoza-blied@murrieta.k12.ca.us::b11ee5fa-3929-47ae-80ab-14ce93a069aa" providerId="AD" clId="Web-{34712441-88C2-F6D2-D5C5-A8D37EF2E391}" dt="2022-09-11T20:18:14.284" v="50" actId="1076"/>
          <ac:picMkLst>
            <pc:docMk/>
            <pc:sldMk cId="366014468" sldId="270"/>
            <ac:picMk id="3" creationId="{00000000-0000-0000-0000-000000000000}"/>
          </ac:picMkLst>
        </pc:picChg>
        <pc:picChg chg="mod">
          <ac:chgData name="Mendoza-Blied, Nancy" userId="S::nmendoza-blied@murrieta.k12.ca.us::b11ee5fa-3929-47ae-80ab-14ce93a069aa" providerId="AD" clId="Web-{34712441-88C2-F6D2-D5C5-A8D37EF2E391}" dt="2022-09-11T20:18:11.831" v="49" actId="1076"/>
          <ac:picMkLst>
            <pc:docMk/>
            <pc:sldMk cId="366014468" sldId="270"/>
            <ac:picMk id="4" creationId="{00000000-0000-0000-0000-000000000000}"/>
          </ac:picMkLst>
        </pc:picChg>
        <pc:picChg chg="del">
          <ac:chgData name="Mendoza-Blied, Nancy" userId="S::nmendoza-blied@murrieta.k12.ca.us::b11ee5fa-3929-47ae-80ab-14ce93a069aa" providerId="AD" clId="Web-{34712441-88C2-F6D2-D5C5-A8D37EF2E391}" dt="2022-09-11T20:17:41.252" v="40"/>
          <ac:picMkLst>
            <pc:docMk/>
            <pc:sldMk cId="366014468" sldId="270"/>
            <ac:picMk id="5" creationId="{00000000-0000-0000-0000-000000000000}"/>
          </ac:picMkLst>
        </pc:picChg>
        <pc:picChg chg="del">
          <ac:chgData name="Mendoza-Blied, Nancy" userId="S::nmendoza-blied@murrieta.k12.ca.us::b11ee5fa-3929-47ae-80ab-14ce93a069aa" providerId="AD" clId="Web-{34712441-88C2-F6D2-D5C5-A8D37EF2E391}" dt="2022-09-11T20:17:40.987" v="39"/>
          <ac:picMkLst>
            <pc:docMk/>
            <pc:sldMk cId="366014468" sldId="270"/>
            <ac:picMk id="6" creationId="{00000000-0000-0000-0000-000000000000}"/>
          </ac:picMkLst>
        </pc:picChg>
        <pc:picChg chg="del">
          <ac:chgData name="Mendoza-Blied, Nancy" userId="S::nmendoza-blied@murrieta.k12.ca.us::b11ee5fa-3929-47ae-80ab-14ce93a069aa" providerId="AD" clId="Web-{34712441-88C2-F6D2-D5C5-A8D37EF2E391}" dt="2022-09-11T20:17:40.924" v="38"/>
          <ac:picMkLst>
            <pc:docMk/>
            <pc:sldMk cId="366014468" sldId="270"/>
            <ac:picMk id="8" creationId="{00000000-0000-0000-0000-000000000000}"/>
          </ac:picMkLst>
        </pc:picChg>
      </pc:sldChg>
      <pc:sldMasterChg chg="add addSldLayout">
        <pc:chgData name="Mendoza-Blied, Nancy" userId="S::nmendoza-blied@murrieta.k12.ca.us::b11ee5fa-3929-47ae-80ab-14ce93a069aa" providerId="AD" clId="Web-{34712441-88C2-F6D2-D5C5-A8D37EF2E391}" dt="2022-09-11T20:15:51.185" v="12"/>
        <pc:sldMasterMkLst>
          <pc:docMk/>
          <pc:sldMasterMk cId="4050737061" sldId="2147483648"/>
        </pc:sldMasterMkLst>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61417676" sldId="2147483650"/>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1132737241" sldId="2147483651"/>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3257765263" sldId="2147483653"/>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3836849831" sldId="2147483660"/>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1820781961" sldId="2147483663"/>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1241760145" sldId="2147483664"/>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4141909845" sldId="2147483666"/>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1565262010" sldId="2147483669"/>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1437461515" sldId="2147483670"/>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911825970" sldId="2147483671"/>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865092864" sldId="2147483672"/>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1399467695" sldId="2147483673"/>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934178817" sldId="2147483674"/>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850829841" sldId="2147483675"/>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1506622874" sldId="2147483676"/>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1286972320" sldId="2147483677"/>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3442725939" sldId="2147483678"/>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3034744414" sldId="2147483679"/>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4138893522" sldId="2147483680"/>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3386122697" sldId="2147483681"/>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3259013539" sldId="2147483682"/>
          </pc:sldLayoutMkLst>
        </pc:sldLayoutChg>
        <pc:sldLayoutChg chg="add">
          <pc:chgData name="Mendoza-Blied, Nancy" userId="S::nmendoza-blied@murrieta.k12.ca.us::b11ee5fa-3929-47ae-80ab-14ce93a069aa" providerId="AD" clId="Web-{34712441-88C2-F6D2-D5C5-A8D37EF2E391}" dt="2022-09-11T20:15:51.185" v="12"/>
          <pc:sldLayoutMkLst>
            <pc:docMk/>
            <pc:sldMasterMk cId="4050737061" sldId="2147483648"/>
            <pc:sldLayoutMk cId="1181346202" sldId="2147483683"/>
          </pc:sldLayoutMkLst>
        </pc:sldLayoutChg>
      </pc:sldMasterChg>
      <pc:sldMasterChg chg="add addSldLayout">
        <pc:chgData name="Mendoza-Blied, Nancy" userId="S::nmendoza-blied@murrieta.k12.ca.us::b11ee5fa-3929-47ae-80ab-14ce93a069aa" providerId="AD" clId="Web-{34712441-88C2-F6D2-D5C5-A8D37EF2E391}" dt="2022-09-11T20:14:20.402" v="7"/>
        <pc:sldMasterMkLst>
          <pc:docMk/>
          <pc:sldMasterMk cId="2460954070" sldId="2147483697"/>
        </pc:sldMasterMkLst>
        <pc:sldLayoutChg chg="add">
          <pc:chgData name="Mendoza-Blied, Nancy" userId="S::nmendoza-blied@murrieta.k12.ca.us::b11ee5fa-3929-47ae-80ab-14ce93a069aa" providerId="AD" clId="Web-{34712441-88C2-F6D2-D5C5-A8D37EF2E391}" dt="2022-09-11T20:14:20.402" v="7"/>
          <pc:sldLayoutMkLst>
            <pc:docMk/>
            <pc:sldMasterMk cId="2460954070" sldId="2147483697"/>
            <pc:sldLayoutMk cId="3171841454" sldId="2147483668"/>
          </pc:sldLayoutMkLst>
        </pc:sldLayoutChg>
        <pc:sldLayoutChg chg="add">
          <pc:chgData name="Mendoza-Blied, Nancy" userId="S::nmendoza-blied@murrieta.k12.ca.us::b11ee5fa-3929-47ae-80ab-14ce93a069aa" providerId="AD" clId="Web-{34712441-88C2-F6D2-D5C5-A8D37EF2E391}" dt="2022-09-11T20:14:20.402" v="7"/>
          <pc:sldLayoutMkLst>
            <pc:docMk/>
            <pc:sldMasterMk cId="2460954070" sldId="2147483697"/>
            <pc:sldLayoutMk cId="2202905451" sldId="2147483698"/>
          </pc:sldLayoutMkLst>
        </pc:sldLayoutChg>
        <pc:sldLayoutChg chg="add">
          <pc:chgData name="Mendoza-Blied, Nancy" userId="S::nmendoza-blied@murrieta.k12.ca.us::b11ee5fa-3929-47ae-80ab-14ce93a069aa" providerId="AD" clId="Web-{34712441-88C2-F6D2-D5C5-A8D37EF2E391}" dt="2022-09-11T20:14:20.402" v="7"/>
          <pc:sldLayoutMkLst>
            <pc:docMk/>
            <pc:sldMasterMk cId="2460954070" sldId="2147483697"/>
            <pc:sldLayoutMk cId="1718958274" sldId="2147483699"/>
          </pc:sldLayoutMkLst>
        </pc:sldLayoutChg>
        <pc:sldLayoutChg chg="add">
          <pc:chgData name="Mendoza-Blied, Nancy" userId="S::nmendoza-blied@murrieta.k12.ca.us::b11ee5fa-3929-47ae-80ab-14ce93a069aa" providerId="AD" clId="Web-{34712441-88C2-F6D2-D5C5-A8D37EF2E391}" dt="2022-09-11T20:14:20.402" v="7"/>
          <pc:sldLayoutMkLst>
            <pc:docMk/>
            <pc:sldMasterMk cId="2460954070" sldId="2147483697"/>
            <pc:sldLayoutMk cId="1203092039" sldId="2147483700"/>
          </pc:sldLayoutMkLst>
        </pc:sldLayoutChg>
        <pc:sldLayoutChg chg="add">
          <pc:chgData name="Mendoza-Blied, Nancy" userId="S::nmendoza-blied@murrieta.k12.ca.us::b11ee5fa-3929-47ae-80ab-14ce93a069aa" providerId="AD" clId="Web-{34712441-88C2-F6D2-D5C5-A8D37EF2E391}" dt="2022-09-11T20:14:20.402" v="7"/>
          <pc:sldLayoutMkLst>
            <pc:docMk/>
            <pc:sldMasterMk cId="2460954070" sldId="2147483697"/>
            <pc:sldLayoutMk cId="3210312558" sldId="2147483701"/>
          </pc:sldLayoutMkLst>
        </pc:sldLayoutChg>
        <pc:sldLayoutChg chg="add">
          <pc:chgData name="Mendoza-Blied, Nancy" userId="S::nmendoza-blied@murrieta.k12.ca.us::b11ee5fa-3929-47ae-80ab-14ce93a069aa" providerId="AD" clId="Web-{34712441-88C2-F6D2-D5C5-A8D37EF2E391}" dt="2022-09-11T20:14:20.402" v="7"/>
          <pc:sldLayoutMkLst>
            <pc:docMk/>
            <pc:sldMasterMk cId="2460954070" sldId="2147483697"/>
            <pc:sldLayoutMk cId="2591524520" sldId="2147483702"/>
          </pc:sldLayoutMkLst>
        </pc:sldLayoutChg>
        <pc:sldLayoutChg chg="add">
          <pc:chgData name="Mendoza-Blied, Nancy" userId="S::nmendoza-blied@murrieta.k12.ca.us::b11ee5fa-3929-47ae-80ab-14ce93a069aa" providerId="AD" clId="Web-{34712441-88C2-F6D2-D5C5-A8D37EF2E391}" dt="2022-09-11T20:14:20.402" v="7"/>
          <pc:sldLayoutMkLst>
            <pc:docMk/>
            <pc:sldMasterMk cId="2460954070" sldId="2147483697"/>
            <pc:sldLayoutMk cId="3479445657" sldId="2147483703"/>
          </pc:sldLayoutMkLst>
        </pc:sldLayoutChg>
        <pc:sldLayoutChg chg="add">
          <pc:chgData name="Mendoza-Blied, Nancy" userId="S::nmendoza-blied@murrieta.k12.ca.us::b11ee5fa-3929-47ae-80ab-14ce93a069aa" providerId="AD" clId="Web-{34712441-88C2-F6D2-D5C5-A8D37EF2E391}" dt="2022-09-11T20:14:20.402" v="7"/>
          <pc:sldLayoutMkLst>
            <pc:docMk/>
            <pc:sldMasterMk cId="2460954070" sldId="2147483697"/>
            <pc:sldLayoutMk cId="2385387890" sldId="2147483781"/>
          </pc:sldLayoutMkLst>
        </pc:sldLayoutChg>
        <pc:sldLayoutChg chg="add">
          <pc:chgData name="Mendoza-Blied, Nancy" userId="S::nmendoza-blied@murrieta.k12.ca.us::b11ee5fa-3929-47ae-80ab-14ce93a069aa" providerId="AD" clId="Web-{34712441-88C2-F6D2-D5C5-A8D37EF2E391}" dt="2022-09-11T20:14:20.402" v="7"/>
          <pc:sldLayoutMkLst>
            <pc:docMk/>
            <pc:sldMasterMk cId="2460954070" sldId="2147483697"/>
            <pc:sldLayoutMk cId="949138452" sldId="2147483782"/>
          </pc:sldLayoutMkLst>
        </pc:sldLayoutChg>
        <pc:sldLayoutChg chg="add">
          <pc:chgData name="Mendoza-Blied, Nancy" userId="S::nmendoza-blied@murrieta.k12.ca.us::b11ee5fa-3929-47ae-80ab-14ce93a069aa" providerId="AD" clId="Web-{34712441-88C2-F6D2-D5C5-A8D37EF2E391}" dt="2022-09-11T20:14:20.402" v="7"/>
          <pc:sldLayoutMkLst>
            <pc:docMk/>
            <pc:sldMasterMk cId="2460954070" sldId="2147483697"/>
            <pc:sldLayoutMk cId="3146388984" sldId="2147483784"/>
          </pc:sldLayoutMkLst>
        </pc:sldLayoutChg>
        <pc:sldLayoutChg chg="add">
          <pc:chgData name="Mendoza-Blied, Nancy" userId="S::nmendoza-blied@murrieta.k12.ca.us::b11ee5fa-3929-47ae-80ab-14ce93a069aa" providerId="AD" clId="Web-{34712441-88C2-F6D2-D5C5-A8D37EF2E391}" dt="2022-09-11T20:14:20.402" v="7"/>
          <pc:sldLayoutMkLst>
            <pc:docMk/>
            <pc:sldMasterMk cId="2460954070" sldId="2147483697"/>
            <pc:sldLayoutMk cId="3733172339" sldId="2147483785"/>
          </pc:sldLayoutMkLst>
        </pc:sldLayoutChg>
      </pc:sldMasterChg>
      <pc:sldMasterChg chg="replId modSldLayout">
        <pc:chgData name="Mendoza-Blied, Nancy" userId="S::nmendoza-blied@murrieta.k12.ca.us::b11ee5fa-3929-47ae-80ab-14ce93a069aa" providerId="AD" clId="Web-{34712441-88C2-F6D2-D5C5-A8D37EF2E391}" dt="2022-09-11T20:15:51.185" v="12"/>
        <pc:sldMasterMkLst>
          <pc:docMk/>
          <pc:sldMasterMk cId="0" sldId="2147483704"/>
        </pc:sldMasterMkLst>
        <pc:sldLayoutChg chg="replId">
          <pc:chgData name="Mendoza-Blied, Nancy" userId="S::nmendoza-blied@murrieta.k12.ca.us::b11ee5fa-3929-47ae-80ab-14ce93a069aa" providerId="AD" clId="Web-{34712441-88C2-F6D2-D5C5-A8D37EF2E391}" dt="2022-09-11T20:15:51.185" v="12"/>
          <pc:sldLayoutMkLst>
            <pc:docMk/>
            <pc:sldMasterMk cId="0" sldId="2147483704"/>
            <pc:sldLayoutMk cId="0" sldId="2147483705"/>
          </pc:sldLayoutMkLst>
        </pc:sldLayoutChg>
        <pc:sldLayoutChg chg="replId">
          <pc:chgData name="Mendoza-Blied, Nancy" userId="S::nmendoza-blied@murrieta.k12.ca.us::b11ee5fa-3929-47ae-80ab-14ce93a069aa" providerId="AD" clId="Web-{34712441-88C2-F6D2-D5C5-A8D37EF2E391}" dt="2022-09-11T20:15:51.185" v="12"/>
          <pc:sldLayoutMkLst>
            <pc:docMk/>
            <pc:sldMasterMk cId="0" sldId="2147483704"/>
            <pc:sldLayoutMk cId="0" sldId="2147483706"/>
          </pc:sldLayoutMkLst>
        </pc:sldLayoutChg>
        <pc:sldLayoutChg chg="replId">
          <pc:chgData name="Mendoza-Blied, Nancy" userId="S::nmendoza-blied@murrieta.k12.ca.us::b11ee5fa-3929-47ae-80ab-14ce93a069aa" providerId="AD" clId="Web-{34712441-88C2-F6D2-D5C5-A8D37EF2E391}" dt="2022-09-11T20:15:51.185" v="12"/>
          <pc:sldLayoutMkLst>
            <pc:docMk/>
            <pc:sldMasterMk cId="0" sldId="2147483704"/>
            <pc:sldLayoutMk cId="0" sldId="2147483707"/>
          </pc:sldLayoutMkLst>
        </pc:sldLayoutChg>
      </pc:sldMasterChg>
    </pc:docChg>
  </pc:docChgLst>
  <pc:docChgLst>
    <pc:chgData name="Backus, Valerie" userId="S::vbackus@murrieta.k12.ca.us::652946d4-3b64-44dc-81fd-e2a282d911b4" providerId="AD" clId="Web-{D6614CF4-80C1-B754-F036-34E9747DB911}"/>
    <pc:docChg chg="addSld delSld modSld sldOrd addMainMaster">
      <pc:chgData name="Backus, Valerie" userId="S::vbackus@murrieta.k12.ca.us::652946d4-3b64-44dc-81fd-e2a282d911b4" providerId="AD" clId="Web-{D6614CF4-80C1-B754-F036-34E9747DB911}" dt="2022-11-07T16:21:56.899" v="69"/>
      <pc:docMkLst>
        <pc:docMk/>
      </pc:docMkLst>
      <pc:sldChg chg="del">
        <pc:chgData name="Backus, Valerie" userId="S::vbackus@murrieta.k12.ca.us::652946d4-3b64-44dc-81fd-e2a282d911b4" providerId="AD" clId="Web-{D6614CF4-80C1-B754-F036-34E9747DB911}" dt="2022-11-07T16:16:44.913" v="24"/>
        <pc:sldMkLst>
          <pc:docMk/>
          <pc:sldMk cId="0" sldId="275"/>
        </pc:sldMkLst>
      </pc:sldChg>
      <pc:sldChg chg="del">
        <pc:chgData name="Backus, Valerie" userId="S::vbackus@murrieta.k12.ca.us::652946d4-3b64-44dc-81fd-e2a282d911b4" providerId="AD" clId="Web-{D6614CF4-80C1-B754-F036-34E9747DB911}" dt="2022-11-07T16:15:40.253" v="15"/>
        <pc:sldMkLst>
          <pc:docMk/>
          <pc:sldMk cId="267819386" sldId="285"/>
        </pc:sldMkLst>
      </pc:sldChg>
      <pc:sldChg chg="del">
        <pc:chgData name="Backus, Valerie" userId="S::vbackus@murrieta.k12.ca.us::652946d4-3b64-44dc-81fd-e2a282d911b4" providerId="AD" clId="Web-{D6614CF4-80C1-B754-F036-34E9747DB911}" dt="2022-11-07T16:15:40.253" v="14"/>
        <pc:sldMkLst>
          <pc:docMk/>
          <pc:sldMk cId="0" sldId="286"/>
        </pc:sldMkLst>
      </pc:sldChg>
      <pc:sldChg chg="del">
        <pc:chgData name="Backus, Valerie" userId="S::vbackus@murrieta.k12.ca.us::652946d4-3b64-44dc-81fd-e2a282d911b4" providerId="AD" clId="Web-{D6614CF4-80C1-B754-F036-34E9747DB911}" dt="2022-11-07T16:15:40.253" v="13"/>
        <pc:sldMkLst>
          <pc:docMk/>
          <pc:sldMk cId="4052994385" sldId="287"/>
        </pc:sldMkLst>
      </pc:sldChg>
      <pc:sldChg chg="del">
        <pc:chgData name="Backus, Valerie" userId="S::vbackus@murrieta.k12.ca.us::652946d4-3b64-44dc-81fd-e2a282d911b4" providerId="AD" clId="Web-{D6614CF4-80C1-B754-F036-34E9747DB911}" dt="2022-11-07T16:15:40.253" v="12"/>
        <pc:sldMkLst>
          <pc:docMk/>
          <pc:sldMk cId="0" sldId="288"/>
        </pc:sldMkLst>
      </pc:sldChg>
      <pc:sldChg chg="del">
        <pc:chgData name="Backus, Valerie" userId="S::vbackus@murrieta.k12.ca.us::652946d4-3b64-44dc-81fd-e2a282d911b4" providerId="AD" clId="Web-{D6614CF4-80C1-B754-F036-34E9747DB911}" dt="2022-11-07T16:15:40.253" v="11"/>
        <pc:sldMkLst>
          <pc:docMk/>
          <pc:sldMk cId="2002972804" sldId="289"/>
        </pc:sldMkLst>
      </pc:sldChg>
      <pc:sldChg chg="del">
        <pc:chgData name="Backus, Valerie" userId="S::vbackus@murrieta.k12.ca.us::652946d4-3b64-44dc-81fd-e2a282d911b4" providerId="AD" clId="Web-{D6614CF4-80C1-B754-F036-34E9747DB911}" dt="2022-11-07T16:15:40.253" v="10"/>
        <pc:sldMkLst>
          <pc:docMk/>
          <pc:sldMk cId="0" sldId="290"/>
        </pc:sldMkLst>
      </pc:sldChg>
      <pc:sldChg chg="del">
        <pc:chgData name="Backus, Valerie" userId="S::vbackus@murrieta.k12.ca.us::652946d4-3b64-44dc-81fd-e2a282d911b4" providerId="AD" clId="Web-{D6614CF4-80C1-B754-F036-34E9747DB911}" dt="2022-11-07T16:15:43.691" v="21"/>
        <pc:sldMkLst>
          <pc:docMk/>
          <pc:sldMk cId="0" sldId="291"/>
        </pc:sldMkLst>
      </pc:sldChg>
      <pc:sldChg chg="del">
        <pc:chgData name="Backus, Valerie" userId="S::vbackus@murrieta.k12.ca.us::652946d4-3b64-44dc-81fd-e2a282d911b4" providerId="AD" clId="Web-{D6614CF4-80C1-B754-F036-34E9747DB911}" dt="2022-11-07T16:15:43.675" v="20"/>
        <pc:sldMkLst>
          <pc:docMk/>
          <pc:sldMk cId="0" sldId="292"/>
        </pc:sldMkLst>
      </pc:sldChg>
      <pc:sldChg chg="del">
        <pc:chgData name="Backus, Valerie" userId="S::vbackus@murrieta.k12.ca.us::652946d4-3b64-44dc-81fd-e2a282d911b4" providerId="AD" clId="Web-{D6614CF4-80C1-B754-F036-34E9747DB911}" dt="2022-11-07T16:15:43.675" v="19"/>
        <pc:sldMkLst>
          <pc:docMk/>
          <pc:sldMk cId="0" sldId="293"/>
        </pc:sldMkLst>
      </pc:sldChg>
      <pc:sldChg chg="del">
        <pc:chgData name="Backus, Valerie" userId="S::vbackus@murrieta.k12.ca.us::652946d4-3b64-44dc-81fd-e2a282d911b4" providerId="AD" clId="Web-{D6614CF4-80C1-B754-F036-34E9747DB911}" dt="2022-11-07T16:15:43.675" v="18"/>
        <pc:sldMkLst>
          <pc:docMk/>
          <pc:sldMk cId="0" sldId="294"/>
        </pc:sldMkLst>
      </pc:sldChg>
      <pc:sldChg chg="del">
        <pc:chgData name="Backus, Valerie" userId="S::vbackus@murrieta.k12.ca.us::652946d4-3b64-44dc-81fd-e2a282d911b4" providerId="AD" clId="Web-{D6614CF4-80C1-B754-F036-34E9747DB911}" dt="2022-11-07T16:15:43.675" v="17"/>
        <pc:sldMkLst>
          <pc:docMk/>
          <pc:sldMk cId="0" sldId="295"/>
        </pc:sldMkLst>
      </pc:sldChg>
      <pc:sldChg chg="del">
        <pc:chgData name="Backus, Valerie" userId="S::vbackus@murrieta.k12.ca.us::652946d4-3b64-44dc-81fd-e2a282d911b4" providerId="AD" clId="Web-{D6614CF4-80C1-B754-F036-34E9747DB911}" dt="2022-11-07T16:15:43.675" v="16"/>
        <pc:sldMkLst>
          <pc:docMk/>
          <pc:sldMk cId="0" sldId="296"/>
        </pc:sldMkLst>
      </pc:sldChg>
      <pc:sldChg chg="del">
        <pc:chgData name="Backus, Valerie" userId="S::vbackus@murrieta.k12.ca.us::652946d4-3b64-44dc-81fd-e2a282d911b4" providerId="AD" clId="Web-{D6614CF4-80C1-B754-F036-34E9747DB911}" dt="2022-11-07T16:16:32.756" v="22"/>
        <pc:sldMkLst>
          <pc:docMk/>
          <pc:sldMk cId="3662851022" sldId="297"/>
        </pc:sldMkLst>
      </pc:sldChg>
      <pc:sldChg chg="del">
        <pc:chgData name="Backus, Valerie" userId="S::vbackus@murrieta.k12.ca.us::652946d4-3b64-44dc-81fd-e2a282d911b4" providerId="AD" clId="Web-{D6614CF4-80C1-B754-F036-34E9747DB911}" dt="2022-11-07T16:16:40.303" v="23"/>
        <pc:sldMkLst>
          <pc:docMk/>
          <pc:sldMk cId="0" sldId="298"/>
        </pc:sldMkLst>
      </pc:sldChg>
      <pc:sldChg chg="del ord">
        <pc:chgData name="Backus, Valerie" userId="S::vbackus@murrieta.k12.ca.us::652946d4-3b64-44dc-81fd-e2a282d911b4" providerId="AD" clId="Web-{D6614CF4-80C1-B754-F036-34E9747DB911}" dt="2022-11-07T16:21:56.899" v="69"/>
        <pc:sldMkLst>
          <pc:docMk/>
          <pc:sldMk cId="2243897390" sldId="299"/>
        </pc:sldMkLst>
      </pc:sldChg>
      <pc:sldChg chg="del">
        <pc:chgData name="Backus, Valerie" userId="S::vbackus@murrieta.k12.ca.us::652946d4-3b64-44dc-81fd-e2a282d911b4" providerId="AD" clId="Web-{D6614CF4-80C1-B754-F036-34E9747DB911}" dt="2022-11-07T16:17:08.102" v="25"/>
        <pc:sldMkLst>
          <pc:docMk/>
          <pc:sldMk cId="0" sldId="300"/>
        </pc:sldMkLst>
      </pc:sldChg>
      <pc:sldChg chg="modSp del">
        <pc:chgData name="Backus, Valerie" userId="S::vbackus@murrieta.k12.ca.us::652946d4-3b64-44dc-81fd-e2a282d911b4" providerId="AD" clId="Web-{D6614CF4-80C1-B754-F036-34E9747DB911}" dt="2022-11-07T16:21:14.053" v="66"/>
        <pc:sldMkLst>
          <pc:docMk/>
          <pc:sldMk cId="3567970641" sldId="301"/>
        </pc:sldMkLst>
        <pc:spChg chg="mod">
          <ac:chgData name="Backus, Valerie" userId="S::vbackus@murrieta.k12.ca.us::652946d4-3b64-44dc-81fd-e2a282d911b4" providerId="AD" clId="Web-{D6614CF4-80C1-B754-F036-34E9747DB911}" dt="2022-11-07T16:21:07.037" v="64" actId="20577"/>
          <ac:spMkLst>
            <pc:docMk/>
            <pc:sldMk cId="3567970641" sldId="301"/>
            <ac:spMk id="2" creationId="{550152FA-528F-8281-5CE9-4972D29492CC}"/>
          </ac:spMkLst>
        </pc:spChg>
        <pc:spChg chg="mod">
          <ac:chgData name="Backus, Valerie" userId="S::vbackus@murrieta.k12.ca.us::652946d4-3b64-44dc-81fd-e2a282d911b4" providerId="AD" clId="Web-{D6614CF4-80C1-B754-F036-34E9747DB911}" dt="2022-11-07T16:20:26.972" v="61" actId="20577"/>
          <ac:spMkLst>
            <pc:docMk/>
            <pc:sldMk cId="3567970641" sldId="301"/>
            <ac:spMk id="3" creationId="{C2EC31AC-75A0-0A61-F1F9-3C8D26B8D388}"/>
          </ac:spMkLst>
        </pc:spChg>
      </pc:sldChg>
      <pc:sldChg chg="modSp">
        <pc:chgData name="Backus, Valerie" userId="S::vbackus@murrieta.k12.ca.us::652946d4-3b64-44dc-81fd-e2a282d911b4" providerId="AD" clId="Web-{D6614CF4-80C1-B754-F036-34E9747DB911}" dt="2022-11-07T16:20:15.987" v="57" actId="20577"/>
        <pc:sldMkLst>
          <pc:docMk/>
          <pc:sldMk cId="0" sldId="302"/>
        </pc:sldMkLst>
        <pc:spChg chg="mod">
          <ac:chgData name="Backus, Valerie" userId="S::vbackus@murrieta.k12.ca.us::652946d4-3b64-44dc-81fd-e2a282d911b4" providerId="AD" clId="Web-{D6614CF4-80C1-B754-F036-34E9747DB911}" dt="2022-11-07T16:20:15.987" v="57" actId="20577"/>
          <ac:spMkLst>
            <pc:docMk/>
            <pc:sldMk cId="0" sldId="302"/>
            <ac:spMk id="256" creationId="{00000000-0000-0000-0000-000000000000}"/>
          </ac:spMkLst>
        </pc:spChg>
      </pc:sldChg>
      <pc:sldChg chg="modSp add">
        <pc:chgData name="Backus, Valerie" userId="S::vbackus@murrieta.k12.ca.us::652946d4-3b64-44dc-81fd-e2a282d911b4" providerId="AD" clId="Web-{D6614CF4-80C1-B754-F036-34E9747DB911}" dt="2022-11-07T16:19:19.484" v="38" actId="20577"/>
        <pc:sldMkLst>
          <pc:docMk/>
          <pc:sldMk cId="1335895092" sldId="304"/>
        </pc:sldMkLst>
        <pc:spChg chg="mod">
          <ac:chgData name="Backus, Valerie" userId="S::vbackus@murrieta.k12.ca.us::652946d4-3b64-44dc-81fd-e2a282d911b4" providerId="AD" clId="Web-{D6614CF4-80C1-B754-F036-34E9747DB911}" dt="2022-11-07T16:19:19.484" v="38" actId="20577"/>
          <ac:spMkLst>
            <pc:docMk/>
            <pc:sldMk cId="1335895092" sldId="304"/>
            <ac:spMk id="70" creationId="{00000000-0000-0000-0000-000000000000}"/>
          </ac:spMkLst>
        </pc:spChg>
      </pc:sldChg>
      <pc:sldChg chg="add del">
        <pc:chgData name="Backus, Valerie" userId="S::vbackus@murrieta.k12.ca.us::652946d4-3b64-44dc-81fd-e2a282d911b4" providerId="AD" clId="Web-{D6614CF4-80C1-B754-F036-34E9747DB911}" dt="2022-11-07T16:15:05.704" v="1"/>
        <pc:sldMkLst>
          <pc:docMk/>
          <pc:sldMk cId="2147889865" sldId="304"/>
        </pc:sldMkLst>
      </pc:sldChg>
      <pc:sldChg chg="add">
        <pc:chgData name="Backus, Valerie" userId="S::vbackus@murrieta.k12.ca.us::652946d4-3b64-44dc-81fd-e2a282d911b4" providerId="AD" clId="Web-{D6614CF4-80C1-B754-F036-34E9747DB911}" dt="2022-11-07T16:15:17.220" v="3"/>
        <pc:sldMkLst>
          <pc:docMk/>
          <pc:sldMk cId="581213451" sldId="305"/>
        </pc:sldMkLst>
      </pc:sldChg>
      <pc:sldChg chg="add">
        <pc:chgData name="Backus, Valerie" userId="S::vbackus@murrieta.k12.ca.us::652946d4-3b64-44dc-81fd-e2a282d911b4" providerId="AD" clId="Web-{D6614CF4-80C1-B754-F036-34E9747DB911}" dt="2022-11-07T16:15:20.299" v="4"/>
        <pc:sldMkLst>
          <pc:docMk/>
          <pc:sldMk cId="3276650039" sldId="306"/>
        </pc:sldMkLst>
      </pc:sldChg>
      <pc:sldChg chg="addSp modSp add">
        <pc:chgData name="Backus, Valerie" userId="S::vbackus@murrieta.k12.ca.us::652946d4-3b64-44dc-81fd-e2a282d911b4" providerId="AD" clId="Web-{D6614CF4-80C1-B754-F036-34E9747DB911}" dt="2022-11-07T16:19:47.315" v="45" actId="14100"/>
        <pc:sldMkLst>
          <pc:docMk/>
          <pc:sldMk cId="1179086953" sldId="307"/>
        </pc:sldMkLst>
        <pc:spChg chg="mod">
          <ac:chgData name="Backus, Valerie" userId="S::vbackus@murrieta.k12.ca.us::652946d4-3b64-44dc-81fd-e2a282d911b4" providerId="AD" clId="Web-{D6614CF4-80C1-B754-F036-34E9747DB911}" dt="2022-11-07T16:19:36.735" v="42" actId="20577"/>
          <ac:spMkLst>
            <pc:docMk/>
            <pc:sldMk cId="1179086953" sldId="307"/>
            <ac:spMk id="123" creationId="{00000000-0000-0000-0000-000000000000}"/>
          </ac:spMkLst>
        </pc:spChg>
        <pc:picChg chg="add mod">
          <ac:chgData name="Backus, Valerie" userId="S::vbackus@murrieta.k12.ca.us::652946d4-3b64-44dc-81fd-e2a282d911b4" providerId="AD" clId="Web-{D6614CF4-80C1-B754-F036-34E9747DB911}" dt="2022-11-07T16:19:47.315" v="45" actId="14100"/>
          <ac:picMkLst>
            <pc:docMk/>
            <pc:sldMk cId="1179086953" sldId="307"/>
            <ac:picMk id="2" creationId="{459120CD-B35C-68C1-BABB-160409DED12E}"/>
          </ac:picMkLst>
        </pc:picChg>
      </pc:sldChg>
      <pc:sldChg chg="add">
        <pc:chgData name="Backus, Valerie" userId="S::vbackus@murrieta.k12.ca.us::652946d4-3b64-44dc-81fd-e2a282d911b4" providerId="AD" clId="Web-{D6614CF4-80C1-B754-F036-34E9747DB911}" dt="2022-11-07T16:15:23.127" v="6"/>
        <pc:sldMkLst>
          <pc:docMk/>
          <pc:sldMk cId="1158307007" sldId="308"/>
        </pc:sldMkLst>
      </pc:sldChg>
      <pc:sldChg chg="add">
        <pc:chgData name="Backus, Valerie" userId="S::vbackus@murrieta.k12.ca.us::652946d4-3b64-44dc-81fd-e2a282d911b4" providerId="AD" clId="Web-{D6614CF4-80C1-B754-F036-34E9747DB911}" dt="2022-11-07T16:15:24.596" v="7"/>
        <pc:sldMkLst>
          <pc:docMk/>
          <pc:sldMk cId="1544174472" sldId="309"/>
        </pc:sldMkLst>
      </pc:sldChg>
      <pc:sldChg chg="modSp add">
        <pc:chgData name="Backus, Valerie" userId="S::vbackus@murrieta.k12.ca.us::652946d4-3b64-44dc-81fd-e2a282d911b4" providerId="AD" clId="Web-{D6614CF4-80C1-B754-F036-34E9747DB911}" dt="2022-11-07T16:20:00.002" v="51" actId="20577"/>
        <pc:sldMkLst>
          <pc:docMk/>
          <pc:sldMk cId="4141930007" sldId="310"/>
        </pc:sldMkLst>
        <pc:spChg chg="mod">
          <ac:chgData name="Backus, Valerie" userId="S::vbackus@murrieta.k12.ca.us::652946d4-3b64-44dc-81fd-e2a282d911b4" providerId="AD" clId="Web-{D6614CF4-80C1-B754-F036-34E9747DB911}" dt="2022-11-07T16:20:00.002" v="51" actId="20577"/>
          <ac:spMkLst>
            <pc:docMk/>
            <pc:sldMk cId="4141930007" sldId="310"/>
            <ac:spMk id="195" creationId="{00000000-0000-0000-0000-000000000000}"/>
          </ac:spMkLst>
        </pc:spChg>
      </pc:sldChg>
      <pc:sldChg chg="modSp add">
        <pc:chgData name="Backus, Valerie" userId="S::vbackus@murrieta.k12.ca.us::652946d4-3b64-44dc-81fd-e2a282d911b4" providerId="AD" clId="Web-{D6614CF4-80C1-B754-F036-34E9747DB911}" dt="2022-11-07T16:20:10.284" v="54" actId="20577"/>
        <pc:sldMkLst>
          <pc:docMk/>
          <pc:sldMk cId="599249528" sldId="311"/>
        </pc:sldMkLst>
        <pc:spChg chg="mod">
          <ac:chgData name="Backus, Valerie" userId="S::vbackus@murrieta.k12.ca.us::652946d4-3b64-44dc-81fd-e2a282d911b4" providerId="AD" clId="Web-{D6614CF4-80C1-B754-F036-34E9747DB911}" dt="2022-11-07T16:20:10.284" v="54" actId="20577"/>
          <ac:spMkLst>
            <pc:docMk/>
            <pc:sldMk cId="599249528" sldId="311"/>
            <ac:spMk id="249" creationId="{00000000-0000-0000-0000-000000000000}"/>
          </ac:spMkLst>
        </pc:spChg>
      </pc:sldChg>
      <pc:sldChg chg="modSp add">
        <pc:chgData name="Backus, Valerie" userId="S::vbackus@murrieta.k12.ca.us::652946d4-3b64-44dc-81fd-e2a282d911b4" providerId="AD" clId="Web-{D6614CF4-80C1-B754-F036-34E9747DB911}" dt="2022-11-07T16:21:21.944" v="68" actId="20577"/>
        <pc:sldMkLst>
          <pc:docMk/>
          <pc:sldMk cId="1966251595" sldId="312"/>
        </pc:sldMkLst>
        <pc:spChg chg="mod">
          <ac:chgData name="Backus, Valerie" userId="S::vbackus@murrieta.k12.ca.us::652946d4-3b64-44dc-81fd-e2a282d911b4" providerId="AD" clId="Web-{D6614CF4-80C1-B754-F036-34E9747DB911}" dt="2022-11-07T16:21:21.944" v="68" actId="20577"/>
          <ac:spMkLst>
            <pc:docMk/>
            <pc:sldMk cId="1966251595" sldId="312"/>
            <ac:spMk id="3" creationId="{C2EC31AC-75A0-0A61-F1F9-3C8D26B8D388}"/>
          </ac:spMkLst>
        </pc:spChg>
      </pc:sldChg>
      <pc:sldChg chg="add del">
        <pc:chgData name="Backus, Valerie" userId="S::vbackus@murrieta.k12.ca.us::652946d4-3b64-44dc-81fd-e2a282d911b4" providerId="AD" clId="Web-{D6614CF4-80C1-B754-F036-34E9747DB911}" dt="2022-11-07T16:17:47.244" v="28"/>
        <pc:sldMkLst>
          <pc:docMk/>
          <pc:sldMk cId="4224053014" sldId="312"/>
        </pc:sldMkLst>
      </pc:sldChg>
      <pc:sldChg chg="add del">
        <pc:chgData name="Backus, Valerie" userId="S::vbackus@murrieta.k12.ca.us::652946d4-3b64-44dc-81fd-e2a282d911b4" providerId="AD" clId="Web-{D6614CF4-80C1-B754-F036-34E9747DB911}" dt="2022-11-07T16:17:55.026" v="29"/>
        <pc:sldMkLst>
          <pc:docMk/>
          <pc:sldMk cId="2113522342" sldId="313"/>
        </pc:sldMkLst>
      </pc:sldChg>
      <pc:sldMasterChg chg="add addSldLayout">
        <pc:chgData name="Backus, Valerie" userId="S::vbackus@murrieta.k12.ca.us::652946d4-3b64-44dc-81fd-e2a282d911b4" providerId="AD" clId="Web-{D6614CF4-80C1-B754-F036-34E9747DB911}" dt="2022-11-07T16:15:24.596" v="7"/>
        <pc:sldMasterMkLst>
          <pc:docMk/>
          <pc:sldMasterMk cId="0" sldId="2147483722"/>
        </pc:sldMasterMkLst>
        <pc:sldLayoutChg chg="add">
          <pc:chgData name="Backus, Valerie" userId="S::vbackus@murrieta.k12.ca.us::652946d4-3b64-44dc-81fd-e2a282d911b4" providerId="AD" clId="Web-{D6614CF4-80C1-B754-F036-34E9747DB911}" dt="2022-11-07T16:14:56.547" v="0"/>
          <pc:sldLayoutMkLst>
            <pc:docMk/>
            <pc:sldMasterMk cId="0" sldId="2147483722"/>
            <pc:sldLayoutMk cId="0" sldId="2147483650"/>
          </pc:sldLayoutMkLst>
        </pc:sldLayoutChg>
        <pc:sldLayoutChg chg="add">
          <pc:chgData name="Backus, Valerie" userId="S::vbackus@murrieta.k12.ca.us::652946d4-3b64-44dc-81fd-e2a282d911b4" providerId="AD" clId="Web-{D6614CF4-80C1-B754-F036-34E9747DB911}" dt="2022-11-07T16:15:24.596" v="7"/>
          <pc:sldLayoutMkLst>
            <pc:docMk/>
            <pc:sldMasterMk cId="0" sldId="2147483722"/>
            <pc:sldLayoutMk cId="0" sldId="2147483651"/>
          </pc:sldLayoutMkLst>
        </pc:sldLayoutChg>
      </pc:sldMasterChg>
    </pc:docChg>
  </pc:docChgLst>
  <pc:docChgLst>
    <pc:chgData name="Mendoza-Blied, Nancy" userId="b11ee5fa-3929-47ae-80ab-14ce93a069aa" providerId="ADAL" clId="{5232C4E7-C350-4F2C-8DAD-9A100C45A09B}"/>
    <pc:docChg chg="undo custSel addSld delSld modSld sldOrd delMainMaster">
      <pc:chgData name="Mendoza-Blied, Nancy" userId="b11ee5fa-3929-47ae-80ab-14ce93a069aa" providerId="ADAL" clId="{5232C4E7-C350-4F2C-8DAD-9A100C45A09B}" dt="2023-01-31T18:34:24.392" v="1206" actId="27636"/>
      <pc:docMkLst>
        <pc:docMk/>
      </pc:docMkLst>
      <pc:sldChg chg="modSp mod">
        <pc:chgData name="Mendoza-Blied, Nancy" userId="b11ee5fa-3929-47ae-80ab-14ce93a069aa" providerId="ADAL" clId="{5232C4E7-C350-4F2C-8DAD-9A100C45A09B}" dt="2023-01-30T16:12:17.121" v="15" actId="20577"/>
        <pc:sldMkLst>
          <pc:docMk/>
          <pc:sldMk cId="0" sldId="256"/>
        </pc:sldMkLst>
        <pc:spChg chg="mod">
          <ac:chgData name="Mendoza-Blied, Nancy" userId="b11ee5fa-3929-47ae-80ab-14ce93a069aa" providerId="ADAL" clId="{5232C4E7-C350-4F2C-8DAD-9A100C45A09B}" dt="2023-01-30T16:12:17.121" v="15" actId="20577"/>
          <ac:spMkLst>
            <pc:docMk/>
            <pc:sldMk cId="0" sldId="256"/>
            <ac:spMk id="5" creationId="{00000000-0000-0000-0000-000000000000}"/>
          </ac:spMkLst>
        </pc:spChg>
      </pc:sldChg>
      <pc:sldChg chg="delSp modSp mod">
        <pc:chgData name="Mendoza-Blied, Nancy" userId="b11ee5fa-3929-47ae-80ab-14ce93a069aa" providerId="ADAL" clId="{5232C4E7-C350-4F2C-8DAD-9A100C45A09B}" dt="2023-01-30T17:59:51.712" v="1157" actId="1076"/>
        <pc:sldMkLst>
          <pc:docMk/>
          <pc:sldMk cId="0" sldId="257"/>
        </pc:sldMkLst>
        <pc:spChg chg="mod">
          <ac:chgData name="Mendoza-Blied, Nancy" userId="b11ee5fa-3929-47ae-80ab-14ce93a069aa" providerId="ADAL" clId="{5232C4E7-C350-4F2C-8DAD-9A100C45A09B}" dt="2023-01-30T16:15:31.953" v="136" actId="1076"/>
          <ac:spMkLst>
            <pc:docMk/>
            <pc:sldMk cId="0" sldId="257"/>
            <ac:spMk id="12" creationId="{00000000-0000-0000-0000-000000000000}"/>
          </ac:spMkLst>
        </pc:spChg>
        <pc:spChg chg="mod">
          <ac:chgData name="Mendoza-Blied, Nancy" userId="b11ee5fa-3929-47ae-80ab-14ce93a069aa" providerId="ADAL" clId="{5232C4E7-C350-4F2C-8DAD-9A100C45A09B}" dt="2023-01-30T16:15:49.618" v="138" actId="1076"/>
          <ac:spMkLst>
            <pc:docMk/>
            <pc:sldMk cId="0" sldId="257"/>
            <ac:spMk id="13" creationId="{00000000-0000-0000-0000-000000000000}"/>
          </ac:spMkLst>
        </pc:spChg>
        <pc:spChg chg="mod">
          <ac:chgData name="Mendoza-Blied, Nancy" userId="b11ee5fa-3929-47ae-80ab-14ce93a069aa" providerId="ADAL" clId="{5232C4E7-C350-4F2C-8DAD-9A100C45A09B}" dt="2023-01-30T17:59:23.286" v="1150"/>
          <ac:spMkLst>
            <pc:docMk/>
            <pc:sldMk cId="0" sldId="257"/>
            <ac:spMk id="14" creationId="{00000000-0000-0000-0000-000000000000}"/>
          </ac:spMkLst>
        </pc:spChg>
        <pc:spChg chg="mod">
          <ac:chgData name="Mendoza-Blied, Nancy" userId="b11ee5fa-3929-47ae-80ab-14ce93a069aa" providerId="ADAL" clId="{5232C4E7-C350-4F2C-8DAD-9A100C45A09B}" dt="2023-01-30T17:59:51.712" v="1157" actId="1076"/>
          <ac:spMkLst>
            <pc:docMk/>
            <pc:sldMk cId="0" sldId="257"/>
            <ac:spMk id="15" creationId="{00000000-0000-0000-0000-000000000000}"/>
          </ac:spMkLst>
        </pc:spChg>
        <pc:spChg chg="mod">
          <ac:chgData name="Mendoza-Blied, Nancy" userId="b11ee5fa-3929-47ae-80ab-14ce93a069aa" providerId="ADAL" clId="{5232C4E7-C350-4F2C-8DAD-9A100C45A09B}" dt="2023-01-30T17:59:39.391" v="1152"/>
          <ac:spMkLst>
            <pc:docMk/>
            <pc:sldMk cId="0" sldId="257"/>
            <ac:spMk id="16" creationId="{00000000-0000-0000-0000-000000000000}"/>
          </ac:spMkLst>
        </pc:spChg>
        <pc:spChg chg="del mod">
          <ac:chgData name="Mendoza-Blied, Nancy" userId="b11ee5fa-3929-47ae-80ab-14ce93a069aa" providerId="ADAL" clId="{5232C4E7-C350-4F2C-8DAD-9A100C45A09B}" dt="2023-01-30T17:59:44.997" v="1156"/>
          <ac:spMkLst>
            <pc:docMk/>
            <pc:sldMk cId="0" sldId="257"/>
            <ac:spMk id="17" creationId="{00000000-0000-0000-0000-000000000000}"/>
          </ac:spMkLst>
        </pc:spChg>
        <pc:picChg chg="del">
          <ac:chgData name="Mendoza-Blied, Nancy" userId="b11ee5fa-3929-47ae-80ab-14ce93a069aa" providerId="ADAL" clId="{5232C4E7-C350-4F2C-8DAD-9A100C45A09B}" dt="2023-01-30T17:59:44.993" v="1154" actId="478"/>
          <ac:picMkLst>
            <pc:docMk/>
            <pc:sldMk cId="0" sldId="257"/>
            <ac:picMk id="8" creationId="{00000000-0000-0000-0000-000000000000}"/>
          </ac:picMkLst>
        </pc:picChg>
      </pc:sldChg>
      <pc:sldChg chg="del">
        <pc:chgData name="Mendoza-Blied, Nancy" userId="b11ee5fa-3929-47ae-80ab-14ce93a069aa" providerId="ADAL" clId="{5232C4E7-C350-4F2C-8DAD-9A100C45A09B}" dt="2023-01-30T16:47:44.873" v="427" actId="2696"/>
        <pc:sldMkLst>
          <pc:docMk/>
          <pc:sldMk cId="0" sldId="258"/>
        </pc:sldMkLst>
      </pc:sldChg>
      <pc:sldChg chg="modSp mod ord">
        <pc:chgData name="Mendoza-Blied, Nancy" userId="b11ee5fa-3929-47ae-80ab-14ce93a069aa" providerId="ADAL" clId="{5232C4E7-C350-4F2C-8DAD-9A100C45A09B}" dt="2023-01-30T16:34:32.171" v="369" actId="14826"/>
        <pc:sldMkLst>
          <pc:docMk/>
          <pc:sldMk cId="0" sldId="259"/>
        </pc:sldMkLst>
        <pc:spChg chg="mod">
          <ac:chgData name="Mendoza-Blied, Nancy" userId="b11ee5fa-3929-47ae-80ab-14ce93a069aa" providerId="ADAL" clId="{5232C4E7-C350-4F2C-8DAD-9A100C45A09B}" dt="2023-01-30T16:33:50.162" v="368" actId="1076"/>
          <ac:spMkLst>
            <pc:docMk/>
            <pc:sldMk cId="0" sldId="259"/>
            <ac:spMk id="5" creationId="{00000000-0000-0000-0000-000000000000}"/>
          </ac:spMkLst>
        </pc:spChg>
        <pc:picChg chg="mod">
          <ac:chgData name="Mendoza-Blied, Nancy" userId="b11ee5fa-3929-47ae-80ab-14ce93a069aa" providerId="ADAL" clId="{5232C4E7-C350-4F2C-8DAD-9A100C45A09B}" dt="2023-01-30T16:34:32.171" v="369" actId="14826"/>
          <ac:picMkLst>
            <pc:docMk/>
            <pc:sldMk cId="0" sldId="259"/>
            <ac:picMk id="8" creationId="{248DB0A3-D30E-AC08-5BC7-5EDAD0CF482A}"/>
          </ac:picMkLst>
        </pc:picChg>
      </pc:sldChg>
      <pc:sldChg chg="modSp mod">
        <pc:chgData name="Mendoza-Blied, Nancy" userId="b11ee5fa-3929-47ae-80ab-14ce93a069aa" providerId="ADAL" clId="{5232C4E7-C350-4F2C-8DAD-9A100C45A09B}" dt="2023-01-30T17:01:17.939" v="602" actId="255"/>
        <pc:sldMkLst>
          <pc:docMk/>
          <pc:sldMk cId="0" sldId="260"/>
        </pc:sldMkLst>
        <pc:spChg chg="mod">
          <ac:chgData name="Mendoza-Blied, Nancy" userId="b11ee5fa-3929-47ae-80ab-14ce93a069aa" providerId="ADAL" clId="{5232C4E7-C350-4F2C-8DAD-9A100C45A09B}" dt="2023-01-30T17:01:17.939" v="602" actId="255"/>
          <ac:spMkLst>
            <pc:docMk/>
            <pc:sldMk cId="0" sldId="260"/>
            <ac:spMk id="4" creationId="{00000000-0000-0000-0000-000000000000}"/>
          </ac:spMkLst>
        </pc:spChg>
      </pc:sldChg>
      <pc:sldChg chg="modSp del mod">
        <pc:chgData name="Mendoza-Blied, Nancy" userId="b11ee5fa-3929-47ae-80ab-14ce93a069aa" providerId="ADAL" clId="{5232C4E7-C350-4F2C-8DAD-9A100C45A09B}" dt="2023-01-30T17:57:54.561" v="1134" actId="2696"/>
        <pc:sldMkLst>
          <pc:docMk/>
          <pc:sldMk cId="0" sldId="261"/>
        </pc:sldMkLst>
        <pc:spChg chg="mod">
          <ac:chgData name="Mendoza-Blied, Nancy" userId="b11ee5fa-3929-47ae-80ab-14ce93a069aa" providerId="ADAL" clId="{5232C4E7-C350-4F2C-8DAD-9A100C45A09B}" dt="2023-01-30T17:53:38.868" v="1104" actId="20577"/>
          <ac:spMkLst>
            <pc:docMk/>
            <pc:sldMk cId="0" sldId="261"/>
            <ac:spMk id="7" creationId="{00000000-0000-0000-0000-000000000000}"/>
          </ac:spMkLst>
        </pc:spChg>
      </pc:sldChg>
      <pc:sldChg chg="modSp mod">
        <pc:chgData name="Mendoza-Blied, Nancy" userId="b11ee5fa-3929-47ae-80ab-14ce93a069aa" providerId="ADAL" clId="{5232C4E7-C350-4F2C-8DAD-9A100C45A09B}" dt="2023-01-30T17:58:56.542" v="1149" actId="20577"/>
        <pc:sldMkLst>
          <pc:docMk/>
          <pc:sldMk cId="0" sldId="265"/>
        </pc:sldMkLst>
        <pc:spChg chg="mod">
          <ac:chgData name="Mendoza-Blied, Nancy" userId="b11ee5fa-3929-47ae-80ab-14ce93a069aa" providerId="ADAL" clId="{5232C4E7-C350-4F2C-8DAD-9A100C45A09B}" dt="2023-01-30T17:58:56.542" v="1149" actId="20577"/>
          <ac:spMkLst>
            <pc:docMk/>
            <pc:sldMk cId="0" sldId="265"/>
            <ac:spMk id="6" creationId="{00000000-0000-0000-0000-000000000000}"/>
          </ac:spMkLst>
        </pc:spChg>
      </pc:sldChg>
      <pc:sldChg chg="modSp mod">
        <pc:chgData name="Mendoza-Blied, Nancy" userId="b11ee5fa-3929-47ae-80ab-14ce93a069aa" providerId="ADAL" clId="{5232C4E7-C350-4F2C-8DAD-9A100C45A09B}" dt="2023-01-30T17:33:17.945" v="664" actId="255"/>
        <pc:sldMkLst>
          <pc:docMk/>
          <pc:sldMk cId="417536504" sldId="272"/>
        </pc:sldMkLst>
        <pc:spChg chg="mod">
          <ac:chgData name="Mendoza-Blied, Nancy" userId="b11ee5fa-3929-47ae-80ab-14ce93a069aa" providerId="ADAL" clId="{5232C4E7-C350-4F2C-8DAD-9A100C45A09B}" dt="2023-01-30T17:33:17.945" v="664" actId="255"/>
          <ac:spMkLst>
            <pc:docMk/>
            <pc:sldMk cId="417536504" sldId="272"/>
            <ac:spMk id="2" creationId="{43B8BB83-CA62-C813-5584-9F9C32557A2B}"/>
          </ac:spMkLst>
        </pc:spChg>
      </pc:sldChg>
      <pc:sldChg chg="modSp mod">
        <pc:chgData name="Mendoza-Blied, Nancy" userId="b11ee5fa-3929-47ae-80ab-14ce93a069aa" providerId="ADAL" clId="{5232C4E7-C350-4F2C-8DAD-9A100C45A09B}" dt="2023-01-31T18:26:31.661" v="1161" actId="207"/>
        <pc:sldMkLst>
          <pc:docMk/>
          <pc:sldMk cId="3474133943" sldId="273"/>
        </pc:sldMkLst>
        <pc:spChg chg="mod">
          <ac:chgData name="Mendoza-Blied, Nancy" userId="b11ee5fa-3929-47ae-80ab-14ce93a069aa" providerId="ADAL" clId="{5232C4E7-C350-4F2C-8DAD-9A100C45A09B}" dt="2023-01-30T17:33:29.485" v="679" actId="114"/>
          <ac:spMkLst>
            <pc:docMk/>
            <pc:sldMk cId="3474133943" sldId="273"/>
            <ac:spMk id="4" creationId="{45878135-3F5C-BB53-0082-122956799B79}"/>
          </ac:spMkLst>
        </pc:spChg>
        <pc:graphicFrameChg chg="mod modGraphic">
          <ac:chgData name="Mendoza-Blied, Nancy" userId="b11ee5fa-3929-47ae-80ab-14ce93a069aa" providerId="ADAL" clId="{5232C4E7-C350-4F2C-8DAD-9A100C45A09B}" dt="2023-01-31T18:26:31.661" v="1161" actId="207"/>
          <ac:graphicFrameMkLst>
            <pc:docMk/>
            <pc:sldMk cId="3474133943" sldId="273"/>
            <ac:graphicFrameMk id="2" creationId="{14883AB6-E6D8-70A9-3CCB-61E120FC6000}"/>
          </ac:graphicFrameMkLst>
        </pc:graphicFrameChg>
      </pc:sldChg>
      <pc:sldChg chg="del">
        <pc:chgData name="Mendoza-Blied, Nancy" userId="b11ee5fa-3929-47ae-80ab-14ce93a069aa" providerId="ADAL" clId="{5232C4E7-C350-4F2C-8DAD-9A100C45A09B}" dt="2023-01-30T16:47:42.518" v="426" actId="2696"/>
        <pc:sldMkLst>
          <pc:docMk/>
          <pc:sldMk cId="799840379" sldId="277"/>
        </pc:sldMkLst>
      </pc:sldChg>
      <pc:sldChg chg="del">
        <pc:chgData name="Mendoza-Blied, Nancy" userId="b11ee5fa-3929-47ae-80ab-14ce93a069aa" providerId="ADAL" clId="{5232C4E7-C350-4F2C-8DAD-9A100C45A09B}" dt="2023-01-30T16:47:48.570" v="428" actId="2696"/>
        <pc:sldMkLst>
          <pc:docMk/>
          <pc:sldMk cId="3673945690" sldId="278"/>
        </pc:sldMkLst>
      </pc:sldChg>
      <pc:sldChg chg="del">
        <pc:chgData name="Mendoza-Blied, Nancy" userId="b11ee5fa-3929-47ae-80ab-14ce93a069aa" providerId="ADAL" clId="{5232C4E7-C350-4F2C-8DAD-9A100C45A09B}" dt="2023-01-30T16:47:54.714" v="429" actId="2696"/>
        <pc:sldMkLst>
          <pc:docMk/>
          <pc:sldMk cId="1520849771" sldId="279"/>
        </pc:sldMkLst>
      </pc:sldChg>
      <pc:sldChg chg="del">
        <pc:chgData name="Mendoza-Blied, Nancy" userId="b11ee5fa-3929-47ae-80ab-14ce93a069aa" providerId="ADAL" clId="{5232C4E7-C350-4F2C-8DAD-9A100C45A09B}" dt="2023-01-30T16:50:10.698" v="430" actId="2696"/>
        <pc:sldMkLst>
          <pc:docMk/>
          <pc:sldMk cId="3260117631" sldId="280"/>
        </pc:sldMkLst>
      </pc:sldChg>
      <pc:sldChg chg="del">
        <pc:chgData name="Mendoza-Blied, Nancy" userId="b11ee5fa-3929-47ae-80ab-14ce93a069aa" providerId="ADAL" clId="{5232C4E7-C350-4F2C-8DAD-9A100C45A09B}" dt="2023-01-30T16:58:31.753" v="490" actId="2696"/>
        <pc:sldMkLst>
          <pc:docMk/>
          <pc:sldMk cId="1521638058" sldId="281"/>
        </pc:sldMkLst>
      </pc:sldChg>
      <pc:sldChg chg="add">
        <pc:chgData name="Mendoza-Blied, Nancy" userId="b11ee5fa-3929-47ae-80ab-14ce93a069aa" providerId="ADAL" clId="{5232C4E7-C350-4F2C-8DAD-9A100C45A09B}" dt="2023-01-30T17:04:01.725" v="613"/>
        <pc:sldMkLst>
          <pc:docMk/>
          <pc:sldMk cId="2577936335" sldId="281"/>
        </pc:sldMkLst>
      </pc:sldChg>
      <pc:sldChg chg="del">
        <pc:chgData name="Mendoza-Blied, Nancy" userId="b11ee5fa-3929-47ae-80ab-14ce93a069aa" providerId="ADAL" clId="{5232C4E7-C350-4F2C-8DAD-9A100C45A09B}" dt="2023-01-30T17:50:25.816" v="1035" actId="2696"/>
        <pc:sldMkLst>
          <pc:docMk/>
          <pc:sldMk cId="3212148326" sldId="283"/>
        </pc:sldMkLst>
      </pc:sldChg>
      <pc:sldChg chg="del">
        <pc:chgData name="Mendoza-Blied, Nancy" userId="b11ee5fa-3929-47ae-80ab-14ce93a069aa" providerId="ADAL" clId="{5232C4E7-C350-4F2C-8DAD-9A100C45A09B}" dt="2023-01-30T17:50:28.787" v="1036" actId="2696"/>
        <pc:sldMkLst>
          <pc:docMk/>
          <pc:sldMk cId="0" sldId="284"/>
        </pc:sldMkLst>
      </pc:sldChg>
      <pc:sldChg chg="modSp add mod">
        <pc:chgData name="Mendoza-Blied, Nancy" userId="b11ee5fa-3929-47ae-80ab-14ce93a069aa" providerId="ADAL" clId="{5232C4E7-C350-4F2C-8DAD-9A100C45A09B}" dt="2023-01-31T18:30:12.232" v="1193" actId="207"/>
        <pc:sldMkLst>
          <pc:docMk/>
          <pc:sldMk cId="267819386" sldId="285"/>
        </pc:sldMkLst>
        <pc:spChg chg="mod">
          <ac:chgData name="Mendoza-Blied, Nancy" userId="b11ee5fa-3929-47ae-80ab-14ce93a069aa" providerId="ADAL" clId="{5232C4E7-C350-4F2C-8DAD-9A100C45A09B}" dt="2023-01-31T18:29:42.327" v="1187" actId="255"/>
          <ac:spMkLst>
            <pc:docMk/>
            <pc:sldMk cId="267819386" sldId="285"/>
            <ac:spMk id="2" creationId="{6ADE8ECC-999E-FCE6-D6DB-CB29C86E7662}"/>
          </ac:spMkLst>
        </pc:spChg>
        <pc:spChg chg="mod">
          <ac:chgData name="Mendoza-Blied, Nancy" userId="b11ee5fa-3929-47ae-80ab-14ce93a069aa" providerId="ADAL" clId="{5232C4E7-C350-4F2C-8DAD-9A100C45A09B}" dt="2023-01-31T18:30:12.232" v="1193" actId="207"/>
          <ac:spMkLst>
            <pc:docMk/>
            <pc:sldMk cId="267819386" sldId="285"/>
            <ac:spMk id="3" creationId="{01AA655C-1D2D-8508-8EA8-BAFD130FADC9}"/>
          </ac:spMkLst>
        </pc:spChg>
      </pc:sldChg>
      <pc:sldChg chg="modSp add del mod">
        <pc:chgData name="Mendoza-Blied, Nancy" userId="b11ee5fa-3929-47ae-80ab-14ce93a069aa" providerId="ADAL" clId="{5232C4E7-C350-4F2C-8DAD-9A100C45A09B}" dt="2023-01-30T16:30:57.970" v="254" actId="2696"/>
        <pc:sldMkLst>
          <pc:docMk/>
          <pc:sldMk cId="97416967" sldId="297"/>
        </pc:sldMkLst>
        <pc:spChg chg="mod">
          <ac:chgData name="Mendoza-Blied, Nancy" userId="b11ee5fa-3929-47ae-80ab-14ce93a069aa" providerId="ADAL" clId="{5232C4E7-C350-4F2C-8DAD-9A100C45A09B}" dt="2023-01-30T16:14:32.832" v="129"/>
          <ac:spMkLst>
            <pc:docMk/>
            <pc:sldMk cId="97416967" sldId="297"/>
            <ac:spMk id="3" creationId="{EC7D9EC9-67B7-A4FE-9196-4BB9EC9991BF}"/>
          </ac:spMkLst>
        </pc:spChg>
        <pc:graphicFrameChg chg="mod modGraphic">
          <ac:chgData name="Mendoza-Blied, Nancy" userId="b11ee5fa-3929-47ae-80ab-14ce93a069aa" providerId="ADAL" clId="{5232C4E7-C350-4F2C-8DAD-9A100C45A09B}" dt="2023-01-30T16:19:16.209" v="166" actId="20577"/>
          <ac:graphicFrameMkLst>
            <pc:docMk/>
            <pc:sldMk cId="97416967" sldId="297"/>
            <ac:graphicFrameMk id="4" creationId="{400A6FE6-9BB6-9547-14D0-98F2CB055A73}"/>
          </ac:graphicFrameMkLst>
        </pc:graphicFrameChg>
      </pc:sldChg>
      <pc:sldChg chg="del">
        <pc:chgData name="Mendoza-Blied, Nancy" userId="b11ee5fa-3929-47ae-80ab-14ce93a069aa" providerId="ADAL" clId="{5232C4E7-C350-4F2C-8DAD-9A100C45A09B}" dt="2023-01-30T17:50:56.268" v="1046" actId="2696"/>
        <pc:sldMkLst>
          <pc:docMk/>
          <pc:sldMk cId="0" sldId="302"/>
        </pc:sldMkLst>
      </pc:sldChg>
      <pc:sldChg chg="del">
        <pc:chgData name="Mendoza-Blied, Nancy" userId="b11ee5fa-3929-47ae-80ab-14ce93a069aa" providerId="ADAL" clId="{5232C4E7-C350-4F2C-8DAD-9A100C45A09B}" dt="2023-01-30T17:50:59.117" v="1047" actId="2696"/>
        <pc:sldMkLst>
          <pc:docMk/>
          <pc:sldMk cId="0" sldId="303"/>
        </pc:sldMkLst>
      </pc:sldChg>
      <pc:sldChg chg="del">
        <pc:chgData name="Mendoza-Blied, Nancy" userId="b11ee5fa-3929-47ae-80ab-14ce93a069aa" providerId="ADAL" clId="{5232C4E7-C350-4F2C-8DAD-9A100C45A09B}" dt="2023-01-30T17:50:31.678" v="1037" actId="2696"/>
        <pc:sldMkLst>
          <pc:docMk/>
          <pc:sldMk cId="1335895092" sldId="304"/>
        </pc:sldMkLst>
      </pc:sldChg>
      <pc:sldChg chg="del">
        <pc:chgData name="Mendoza-Blied, Nancy" userId="b11ee5fa-3929-47ae-80ab-14ce93a069aa" providerId="ADAL" clId="{5232C4E7-C350-4F2C-8DAD-9A100C45A09B}" dt="2023-01-30T17:50:34.154" v="1038" actId="2696"/>
        <pc:sldMkLst>
          <pc:docMk/>
          <pc:sldMk cId="581213451" sldId="305"/>
        </pc:sldMkLst>
      </pc:sldChg>
      <pc:sldChg chg="del">
        <pc:chgData name="Mendoza-Blied, Nancy" userId="b11ee5fa-3929-47ae-80ab-14ce93a069aa" providerId="ADAL" clId="{5232C4E7-C350-4F2C-8DAD-9A100C45A09B}" dt="2023-01-30T17:50:37.380" v="1039" actId="2696"/>
        <pc:sldMkLst>
          <pc:docMk/>
          <pc:sldMk cId="3276650039" sldId="306"/>
        </pc:sldMkLst>
      </pc:sldChg>
      <pc:sldChg chg="del">
        <pc:chgData name="Mendoza-Blied, Nancy" userId="b11ee5fa-3929-47ae-80ab-14ce93a069aa" providerId="ADAL" clId="{5232C4E7-C350-4F2C-8DAD-9A100C45A09B}" dt="2023-01-30T17:50:39.953" v="1040" actId="2696"/>
        <pc:sldMkLst>
          <pc:docMk/>
          <pc:sldMk cId="1179086953" sldId="307"/>
        </pc:sldMkLst>
      </pc:sldChg>
      <pc:sldChg chg="del">
        <pc:chgData name="Mendoza-Blied, Nancy" userId="b11ee5fa-3929-47ae-80ab-14ce93a069aa" providerId="ADAL" clId="{5232C4E7-C350-4F2C-8DAD-9A100C45A09B}" dt="2023-01-30T17:50:42.520" v="1041" actId="2696"/>
        <pc:sldMkLst>
          <pc:docMk/>
          <pc:sldMk cId="1158307007" sldId="308"/>
        </pc:sldMkLst>
      </pc:sldChg>
      <pc:sldChg chg="del">
        <pc:chgData name="Mendoza-Blied, Nancy" userId="b11ee5fa-3929-47ae-80ab-14ce93a069aa" providerId="ADAL" clId="{5232C4E7-C350-4F2C-8DAD-9A100C45A09B}" dt="2023-01-30T17:50:46.256" v="1042" actId="2696"/>
        <pc:sldMkLst>
          <pc:docMk/>
          <pc:sldMk cId="1544174472" sldId="309"/>
        </pc:sldMkLst>
      </pc:sldChg>
      <pc:sldChg chg="del">
        <pc:chgData name="Mendoza-Blied, Nancy" userId="b11ee5fa-3929-47ae-80ab-14ce93a069aa" providerId="ADAL" clId="{5232C4E7-C350-4F2C-8DAD-9A100C45A09B}" dt="2023-01-30T17:50:48.669" v="1043" actId="2696"/>
        <pc:sldMkLst>
          <pc:docMk/>
          <pc:sldMk cId="4141930007" sldId="310"/>
        </pc:sldMkLst>
      </pc:sldChg>
      <pc:sldChg chg="del">
        <pc:chgData name="Mendoza-Blied, Nancy" userId="b11ee5fa-3929-47ae-80ab-14ce93a069aa" providerId="ADAL" clId="{5232C4E7-C350-4F2C-8DAD-9A100C45A09B}" dt="2023-01-30T17:50:50.411" v="1044" actId="2696"/>
        <pc:sldMkLst>
          <pc:docMk/>
          <pc:sldMk cId="599249528" sldId="311"/>
        </pc:sldMkLst>
      </pc:sldChg>
      <pc:sldChg chg="del">
        <pc:chgData name="Mendoza-Blied, Nancy" userId="b11ee5fa-3929-47ae-80ab-14ce93a069aa" providerId="ADAL" clId="{5232C4E7-C350-4F2C-8DAD-9A100C45A09B}" dt="2023-01-30T17:50:53.712" v="1045" actId="2696"/>
        <pc:sldMkLst>
          <pc:docMk/>
          <pc:sldMk cId="1966251595" sldId="312"/>
        </pc:sldMkLst>
      </pc:sldChg>
      <pc:sldChg chg="new del">
        <pc:chgData name="Mendoza-Blied, Nancy" userId="b11ee5fa-3929-47ae-80ab-14ce93a069aa" providerId="ADAL" clId="{5232C4E7-C350-4F2C-8DAD-9A100C45A09B}" dt="2023-01-30T16:30:45.810" v="252" actId="2696"/>
        <pc:sldMkLst>
          <pc:docMk/>
          <pc:sldMk cId="1016738309" sldId="313"/>
        </pc:sldMkLst>
      </pc:sldChg>
      <pc:sldChg chg="modSp add mod">
        <pc:chgData name="Mendoza-Blied, Nancy" userId="b11ee5fa-3929-47ae-80ab-14ce93a069aa" providerId="ADAL" clId="{5232C4E7-C350-4F2C-8DAD-9A100C45A09B}" dt="2023-01-30T16:30:31.101" v="251" actId="20577"/>
        <pc:sldMkLst>
          <pc:docMk/>
          <pc:sldMk cId="3755067939" sldId="314"/>
        </pc:sldMkLst>
        <pc:spChg chg="mod">
          <ac:chgData name="Mendoza-Blied, Nancy" userId="b11ee5fa-3929-47ae-80ab-14ce93a069aa" providerId="ADAL" clId="{5232C4E7-C350-4F2C-8DAD-9A100C45A09B}" dt="2023-01-30T16:30:31.101" v="251" actId="20577"/>
          <ac:spMkLst>
            <pc:docMk/>
            <pc:sldMk cId="3755067939" sldId="314"/>
            <ac:spMk id="3" creationId="{EC7D9EC9-67B7-A4FE-9196-4BB9EC9991BF}"/>
          </ac:spMkLst>
        </pc:spChg>
        <pc:graphicFrameChg chg="mod modGraphic">
          <ac:chgData name="Mendoza-Blied, Nancy" userId="b11ee5fa-3929-47ae-80ab-14ce93a069aa" providerId="ADAL" clId="{5232C4E7-C350-4F2C-8DAD-9A100C45A09B}" dt="2023-01-30T16:29:48.918" v="190" actId="14100"/>
          <ac:graphicFrameMkLst>
            <pc:docMk/>
            <pc:sldMk cId="3755067939" sldId="314"/>
            <ac:graphicFrameMk id="4" creationId="{400A6FE6-9BB6-9547-14D0-98F2CB055A73}"/>
          </ac:graphicFrameMkLst>
        </pc:graphicFrameChg>
      </pc:sldChg>
      <pc:sldChg chg="modSp add mod">
        <pc:chgData name="Mendoza-Blied, Nancy" userId="b11ee5fa-3929-47ae-80ab-14ce93a069aa" providerId="ADAL" clId="{5232C4E7-C350-4F2C-8DAD-9A100C45A09B}" dt="2023-01-30T16:47:26.453" v="425" actId="20577"/>
        <pc:sldMkLst>
          <pc:docMk/>
          <pc:sldMk cId="3733046377" sldId="315"/>
        </pc:sldMkLst>
        <pc:spChg chg="mod">
          <ac:chgData name="Mendoza-Blied, Nancy" userId="b11ee5fa-3929-47ae-80ab-14ce93a069aa" providerId="ADAL" clId="{5232C4E7-C350-4F2C-8DAD-9A100C45A09B}" dt="2023-01-30T16:31:50.727" v="271" actId="115"/>
          <ac:spMkLst>
            <pc:docMk/>
            <pc:sldMk cId="3733046377" sldId="315"/>
            <ac:spMk id="2" creationId="{48C6A4D4-4841-8F29-723D-FA16F1C12F9E}"/>
          </ac:spMkLst>
        </pc:spChg>
        <pc:spChg chg="mod">
          <ac:chgData name="Mendoza-Blied, Nancy" userId="b11ee5fa-3929-47ae-80ab-14ce93a069aa" providerId="ADAL" clId="{5232C4E7-C350-4F2C-8DAD-9A100C45A09B}" dt="2023-01-30T16:47:26.453" v="425" actId="20577"/>
          <ac:spMkLst>
            <pc:docMk/>
            <pc:sldMk cId="3733046377" sldId="315"/>
            <ac:spMk id="3" creationId="{EC7D9EC9-67B7-A4FE-9196-4BB9EC9991BF}"/>
          </ac:spMkLst>
        </pc:spChg>
        <pc:graphicFrameChg chg="mod modGraphic">
          <ac:chgData name="Mendoza-Blied, Nancy" userId="b11ee5fa-3929-47ae-80ab-14ce93a069aa" providerId="ADAL" clId="{5232C4E7-C350-4F2C-8DAD-9A100C45A09B}" dt="2023-01-30T16:33:22.857" v="337" actId="20577"/>
          <ac:graphicFrameMkLst>
            <pc:docMk/>
            <pc:sldMk cId="3733046377" sldId="315"/>
            <ac:graphicFrameMk id="4" creationId="{400A6FE6-9BB6-9547-14D0-98F2CB055A73}"/>
          </ac:graphicFrameMkLst>
        </pc:graphicFrameChg>
        <pc:picChg chg="mod">
          <ac:chgData name="Mendoza-Blied, Nancy" userId="b11ee5fa-3929-47ae-80ab-14ce93a069aa" providerId="ADAL" clId="{5232C4E7-C350-4F2C-8DAD-9A100C45A09B}" dt="2023-01-30T16:45:46.164" v="416" actId="14100"/>
          <ac:picMkLst>
            <pc:docMk/>
            <pc:sldMk cId="3733046377" sldId="315"/>
            <ac:picMk id="5" creationId="{5AA144DA-6DE0-E4A7-3575-DA5D1B61789B}"/>
          </ac:picMkLst>
        </pc:picChg>
      </pc:sldChg>
      <pc:sldChg chg="modSp add mod setBg">
        <pc:chgData name="Mendoza-Blied, Nancy" userId="b11ee5fa-3929-47ae-80ab-14ce93a069aa" providerId="ADAL" clId="{5232C4E7-C350-4F2C-8DAD-9A100C45A09B}" dt="2023-01-31T18:27:06.436" v="1166" actId="207"/>
        <pc:sldMkLst>
          <pc:docMk/>
          <pc:sldMk cId="3435077016" sldId="316"/>
        </pc:sldMkLst>
        <pc:spChg chg="mod">
          <ac:chgData name="Mendoza-Blied, Nancy" userId="b11ee5fa-3929-47ae-80ab-14ce93a069aa" providerId="ADAL" clId="{5232C4E7-C350-4F2C-8DAD-9A100C45A09B}" dt="2023-01-30T17:49:53.315" v="1034" actId="20577"/>
          <ac:spMkLst>
            <pc:docMk/>
            <pc:sldMk cId="3435077016" sldId="316"/>
            <ac:spMk id="26" creationId="{70BA96D9-2E56-3DBD-6315-048A1B2800FB}"/>
          </ac:spMkLst>
        </pc:spChg>
        <pc:spChg chg="mod">
          <ac:chgData name="Mendoza-Blied, Nancy" userId="b11ee5fa-3929-47ae-80ab-14ce93a069aa" providerId="ADAL" clId="{5232C4E7-C350-4F2C-8DAD-9A100C45A09B}" dt="2023-01-31T18:27:06.436" v="1166" actId="207"/>
          <ac:spMkLst>
            <pc:docMk/>
            <pc:sldMk cId="3435077016" sldId="316"/>
            <ac:spMk id="27" creationId="{64C89AC3-3D7A-65BB-C3F4-2B1CB19E78D1}"/>
          </ac:spMkLst>
        </pc:spChg>
      </pc:sldChg>
      <pc:sldChg chg="modSp add mod">
        <pc:chgData name="Mendoza-Blied, Nancy" userId="b11ee5fa-3929-47ae-80ab-14ce93a069aa" providerId="ADAL" clId="{5232C4E7-C350-4F2C-8DAD-9A100C45A09B}" dt="2023-01-31T18:29:16.954" v="1184" actId="1076"/>
        <pc:sldMkLst>
          <pc:docMk/>
          <pc:sldMk cId="3624059645" sldId="317"/>
        </pc:sldMkLst>
        <pc:spChg chg="mod">
          <ac:chgData name="Mendoza-Blied, Nancy" userId="b11ee5fa-3929-47ae-80ab-14ce93a069aa" providerId="ADAL" clId="{5232C4E7-C350-4F2C-8DAD-9A100C45A09B}" dt="2023-01-31T18:29:16.954" v="1184" actId="1076"/>
          <ac:spMkLst>
            <pc:docMk/>
            <pc:sldMk cId="3624059645" sldId="317"/>
            <ac:spMk id="2" creationId="{B05FC510-7995-CDB3-4C0C-959817AD6E1B}"/>
          </ac:spMkLst>
        </pc:spChg>
        <pc:spChg chg="mod">
          <ac:chgData name="Mendoza-Blied, Nancy" userId="b11ee5fa-3929-47ae-80ab-14ce93a069aa" providerId="ADAL" clId="{5232C4E7-C350-4F2C-8DAD-9A100C45A09B}" dt="2023-01-31T18:28:15.051" v="1173" actId="207"/>
          <ac:spMkLst>
            <pc:docMk/>
            <pc:sldMk cId="3624059645" sldId="317"/>
            <ac:spMk id="3" creationId="{4C7B2473-4BBE-CF0F-0E6E-D120B8EE0724}"/>
          </ac:spMkLst>
        </pc:spChg>
      </pc:sldChg>
      <pc:sldChg chg="modSp add mod">
        <pc:chgData name="Mendoza-Blied, Nancy" userId="b11ee5fa-3929-47ae-80ab-14ce93a069aa" providerId="ADAL" clId="{5232C4E7-C350-4F2C-8DAD-9A100C45A09B}" dt="2023-01-31T18:29:32.920" v="1186" actId="1076"/>
        <pc:sldMkLst>
          <pc:docMk/>
          <pc:sldMk cId="551148681" sldId="318"/>
        </pc:sldMkLst>
        <pc:spChg chg="mod">
          <ac:chgData name="Mendoza-Blied, Nancy" userId="b11ee5fa-3929-47ae-80ab-14ce93a069aa" providerId="ADAL" clId="{5232C4E7-C350-4F2C-8DAD-9A100C45A09B}" dt="2023-01-31T18:29:32.920" v="1186" actId="1076"/>
          <ac:spMkLst>
            <pc:docMk/>
            <pc:sldMk cId="551148681" sldId="318"/>
            <ac:spMk id="2" creationId="{D7BD5851-BAED-2FF3-0694-5BC0E38FB324}"/>
          </ac:spMkLst>
        </pc:spChg>
        <pc:spChg chg="mod">
          <ac:chgData name="Mendoza-Blied, Nancy" userId="b11ee5fa-3929-47ae-80ab-14ce93a069aa" providerId="ADAL" clId="{5232C4E7-C350-4F2C-8DAD-9A100C45A09B}" dt="2023-01-31T18:28:45.521" v="1179" actId="207"/>
          <ac:spMkLst>
            <pc:docMk/>
            <pc:sldMk cId="551148681" sldId="318"/>
            <ac:spMk id="3" creationId="{C625BECF-33C4-DFBA-901D-7B024A16F12D}"/>
          </ac:spMkLst>
        </pc:spChg>
      </pc:sldChg>
      <pc:sldChg chg="add">
        <pc:chgData name="Mendoza-Blied, Nancy" userId="b11ee5fa-3929-47ae-80ab-14ce93a069aa" providerId="ADAL" clId="{5232C4E7-C350-4F2C-8DAD-9A100C45A09B}" dt="2023-01-30T17:03:39.562" v="609"/>
        <pc:sldMkLst>
          <pc:docMk/>
          <pc:sldMk cId="1532912632" sldId="319"/>
        </pc:sldMkLst>
      </pc:sldChg>
      <pc:sldChg chg="add del">
        <pc:chgData name="Mendoza-Blied, Nancy" userId="b11ee5fa-3929-47ae-80ab-14ce93a069aa" providerId="ADAL" clId="{5232C4E7-C350-4F2C-8DAD-9A100C45A09B}" dt="2023-01-30T17:03:29.535" v="607" actId="2696"/>
        <pc:sldMkLst>
          <pc:docMk/>
          <pc:sldMk cId="2787959816" sldId="319"/>
        </pc:sldMkLst>
      </pc:sldChg>
      <pc:sldChg chg="add setBg">
        <pc:chgData name="Mendoza-Blied, Nancy" userId="b11ee5fa-3929-47ae-80ab-14ce93a069aa" providerId="ADAL" clId="{5232C4E7-C350-4F2C-8DAD-9A100C45A09B}" dt="2023-01-30T17:03:45.994" v="610"/>
        <pc:sldMkLst>
          <pc:docMk/>
          <pc:sldMk cId="1234133501" sldId="320"/>
        </pc:sldMkLst>
      </pc:sldChg>
      <pc:sldChg chg="add del setBg">
        <pc:chgData name="Mendoza-Blied, Nancy" userId="b11ee5fa-3929-47ae-80ab-14ce93a069aa" providerId="ADAL" clId="{5232C4E7-C350-4F2C-8DAD-9A100C45A09B}" dt="2023-01-30T17:03:56.343" v="612" actId="2696"/>
        <pc:sldMkLst>
          <pc:docMk/>
          <pc:sldMk cId="997393562" sldId="321"/>
        </pc:sldMkLst>
      </pc:sldChg>
      <pc:sldChg chg="addSp modSp add mod ord">
        <pc:chgData name="Mendoza-Blied, Nancy" userId="b11ee5fa-3929-47ae-80ab-14ce93a069aa" providerId="ADAL" clId="{5232C4E7-C350-4F2C-8DAD-9A100C45A09B}" dt="2023-01-30T17:57:47.401" v="1133"/>
        <pc:sldMkLst>
          <pc:docMk/>
          <pc:sldMk cId="2703132009" sldId="321"/>
        </pc:sldMkLst>
        <pc:picChg chg="add mod">
          <ac:chgData name="Mendoza-Blied, Nancy" userId="b11ee5fa-3929-47ae-80ab-14ce93a069aa" providerId="ADAL" clId="{5232C4E7-C350-4F2C-8DAD-9A100C45A09B}" dt="2023-01-30T17:57:17.834" v="1129" actId="1076"/>
          <ac:picMkLst>
            <pc:docMk/>
            <pc:sldMk cId="2703132009" sldId="321"/>
            <ac:picMk id="9" creationId="{6E509C7E-05EF-AE6D-16C1-6B962792649C}"/>
          </ac:picMkLst>
        </pc:picChg>
        <pc:picChg chg="add mod">
          <ac:chgData name="Mendoza-Blied, Nancy" userId="b11ee5fa-3929-47ae-80ab-14ce93a069aa" providerId="ADAL" clId="{5232C4E7-C350-4F2C-8DAD-9A100C45A09B}" dt="2023-01-30T17:57:40.365" v="1131" actId="1076"/>
          <ac:picMkLst>
            <pc:docMk/>
            <pc:sldMk cId="2703132009" sldId="321"/>
            <ac:picMk id="11" creationId="{928992F1-7886-0151-9D19-004A368F4B4C}"/>
          </ac:picMkLst>
        </pc:picChg>
      </pc:sldChg>
      <pc:sldChg chg="addSp delSp modSp mod">
        <pc:chgData name="Mendoza-Blied, Nancy" userId="b11ee5fa-3929-47ae-80ab-14ce93a069aa" providerId="ADAL" clId="{5232C4E7-C350-4F2C-8DAD-9A100C45A09B}" dt="2023-01-31T18:34:13.262" v="1205" actId="478"/>
        <pc:sldMkLst>
          <pc:docMk/>
          <pc:sldMk cId="1296604857" sldId="2531"/>
        </pc:sldMkLst>
        <pc:spChg chg="add del">
          <ac:chgData name="Mendoza-Blied, Nancy" userId="b11ee5fa-3929-47ae-80ab-14ce93a069aa" providerId="ADAL" clId="{5232C4E7-C350-4F2C-8DAD-9A100C45A09B}" dt="2023-01-31T18:34:13.262" v="1205" actId="478"/>
          <ac:spMkLst>
            <pc:docMk/>
            <pc:sldMk cId="1296604857" sldId="2531"/>
            <ac:spMk id="3" creationId="{AB2E1931-6DFE-3D84-5FCE-9E430A51F50E}"/>
          </ac:spMkLst>
        </pc:spChg>
        <pc:spChg chg="mod">
          <ac:chgData name="Mendoza-Blied, Nancy" userId="b11ee5fa-3929-47ae-80ab-14ce93a069aa" providerId="ADAL" clId="{5232C4E7-C350-4F2C-8DAD-9A100C45A09B}" dt="2023-01-30T17:54:14.767" v="1126" actId="1076"/>
          <ac:spMkLst>
            <pc:docMk/>
            <pc:sldMk cId="1296604857" sldId="2531"/>
            <ac:spMk id="4" creationId="{566F62C9-A1BC-DD47-B0A8-8EF9838D62BB}"/>
          </ac:spMkLst>
        </pc:spChg>
      </pc:sldChg>
      <pc:sldChg chg="modSp mod">
        <pc:chgData name="Mendoza-Blied, Nancy" userId="b11ee5fa-3929-47ae-80ab-14ce93a069aa" providerId="ADAL" clId="{5232C4E7-C350-4F2C-8DAD-9A100C45A09B}" dt="2023-01-31T18:30:51.080" v="1203" actId="207"/>
        <pc:sldMkLst>
          <pc:docMk/>
          <pc:sldMk cId="2157085102" sldId="2533"/>
        </pc:sldMkLst>
        <pc:spChg chg="mod">
          <ac:chgData name="Mendoza-Blied, Nancy" userId="b11ee5fa-3929-47ae-80ab-14ce93a069aa" providerId="ADAL" clId="{5232C4E7-C350-4F2C-8DAD-9A100C45A09B}" dt="2023-01-31T18:30:26.268" v="1195" actId="1076"/>
          <ac:spMkLst>
            <pc:docMk/>
            <pc:sldMk cId="2157085102" sldId="2533"/>
            <ac:spMk id="2" creationId="{F97ED32D-0433-D209-F4EF-DE6372D4528F}"/>
          </ac:spMkLst>
        </pc:spChg>
        <pc:spChg chg="mod">
          <ac:chgData name="Mendoza-Blied, Nancy" userId="b11ee5fa-3929-47ae-80ab-14ce93a069aa" providerId="ADAL" clId="{5232C4E7-C350-4F2C-8DAD-9A100C45A09B}" dt="2023-01-31T18:30:51.080" v="1203" actId="207"/>
          <ac:spMkLst>
            <pc:docMk/>
            <pc:sldMk cId="2157085102" sldId="2533"/>
            <ac:spMk id="3" creationId="{99964D40-6A24-0E26-2B85-FE1C6D0009E5}"/>
          </ac:spMkLst>
        </pc:spChg>
      </pc:sldChg>
      <pc:sldChg chg="modSp mod">
        <pc:chgData name="Mendoza-Blied, Nancy" userId="b11ee5fa-3929-47ae-80ab-14ce93a069aa" providerId="ADAL" clId="{5232C4E7-C350-4F2C-8DAD-9A100C45A09B}" dt="2023-01-31T18:34:24.392" v="1206" actId="27636"/>
        <pc:sldMkLst>
          <pc:docMk/>
          <pc:sldMk cId="2297303187" sldId="2540"/>
        </pc:sldMkLst>
        <pc:spChg chg="mod">
          <ac:chgData name="Mendoza-Blied, Nancy" userId="b11ee5fa-3929-47ae-80ab-14ce93a069aa" providerId="ADAL" clId="{5232C4E7-C350-4F2C-8DAD-9A100C45A09B}" dt="2023-01-31T18:34:24.392" v="1206" actId="27636"/>
          <ac:spMkLst>
            <pc:docMk/>
            <pc:sldMk cId="2297303187" sldId="2540"/>
            <ac:spMk id="17" creationId="{0A3CCB18-F30B-A314-4C40-0E53E0DB32A0}"/>
          </ac:spMkLst>
        </pc:spChg>
      </pc:sldChg>
      <pc:sldMasterChg chg="del delSldLayout">
        <pc:chgData name="Mendoza-Blied, Nancy" userId="b11ee5fa-3929-47ae-80ab-14ce93a069aa" providerId="ADAL" clId="{5232C4E7-C350-4F2C-8DAD-9A100C45A09B}" dt="2023-01-30T16:58:31.753" v="490" actId="2696"/>
        <pc:sldMasterMkLst>
          <pc:docMk/>
          <pc:sldMasterMk cId="345423128" sldId="2147483708"/>
        </pc:sldMasterMkLst>
        <pc:sldLayoutChg chg="del">
          <pc:chgData name="Mendoza-Blied, Nancy" userId="b11ee5fa-3929-47ae-80ab-14ce93a069aa" providerId="ADAL" clId="{5232C4E7-C350-4F2C-8DAD-9A100C45A09B}" dt="2023-01-30T16:58:31.753" v="490" actId="2696"/>
          <pc:sldLayoutMkLst>
            <pc:docMk/>
            <pc:sldMasterMk cId="345423128" sldId="2147483708"/>
            <pc:sldLayoutMk cId="2350506426" sldId="2147483709"/>
          </pc:sldLayoutMkLst>
        </pc:sldLayoutChg>
      </pc:sldMasterChg>
      <pc:sldMasterChg chg="del delSldLayout">
        <pc:chgData name="Mendoza-Blied, Nancy" userId="b11ee5fa-3929-47ae-80ab-14ce93a069aa" providerId="ADAL" clId="{5232C4E7-C350-4F2C-8DAD-9A100C45A09B}" dt="2023-01-30T17:50:59.117" v="1047" actId="2696"/>
        <pc:sldMasterMkLst>
          <pc:docMk/>
          <pc:sldMasterMk cId="2799896202" sldId="2147483710"/>
        </pc:sldMasterMkLst>
        <pc:sldLayoutChg chg="del">
          <pc:chgData name="Mendoza-Blied, Nancy" userId="b11ee5fa-3929-47ae-80ab-14ce93a069aa" providerId="ADAL" clId="{5232C4E7-C350-4F2C-8DAD-9A100C45A09B}" dt="2023-01-30T17:50:59.117" v="1047" actId="2696"/>
          <pc:sldLayoutMkLst>
            <pc:docMk/>
            <pc:sldMasterMk cId="2799896202" sldId="2147483710"/>
            <pc:sldLayoutMk cId="1351503923" sldId="2147483711"/>
          </pc:sldLayoutMkLst>
        </pc:sldLayoutChg>
        <pc:sldLayoutChg chg="del">
          <pc:chgData name="Mendoza-Blied, Nancy" userId="b11ee5fa-3929-47ae-80ab-14ce93a069aa" providerId="ADAL" clId="{5232C4E7-C350-4F2C-8DAD-9A100C45A09B}" dt="2023-01-30T17:50:59.117" v="1047" actId="2696"/>
          <pc:sldLayoutMkLst>
            <pc:docMk/>
            <pc:sldMasterMk cId="2799896202" sldId="2147483710"/>
            <pc:sldLayoutMk cId="108527278" sldId="2147483712"/>
          </pc:sldLayoutMkLst>
        </pc:sldLayoutChg>
        <pc:sldLayoutChg chg="del">
          <pc:chgData name="Mendoza-Blied, Nancy" userId="b11ee5fa-3929-47ae-80ab-14ce93a069aa" providerId="ADAL" clId="{5232C4E7-C350-4F2C-8DAD-9A100C45A09B}" dt="2023-01-30T17:50:56.268" v="1046" actId="2696"/>
          <pc:sldLayoutMkLst>
            <pc:docMk/>
            <pc:sldMasterMk cId="2799896202" sldId="2147483710"/>
            <pc:sldLayoutMk cId="790094776" sldId="2147483713"/>
          </pc:sldLayoutMkLst>
        </pc:sldLayoutChg>
        <pc:sldLayoutChg chg="del">
          <pc:chgData name="Mendoza-Blied, Nancy" userId="b11ee5fa-3929-47ae-80ab-14ce93a069aa" providerId="ADAL" clId="{5232C4E7-C350-4F2C-8DAD-9A100C45A09B}" dt="2023-01-30T17:50:59.117" v="1047" actId="2696"/>
          <pc:sldLayoutMkLst>
            <pc:docMk/>
            <pc:sldMasterMk cId="2799896202" sldId="2147483710"/>
            <pc:sldLayoutMk cId="3781822338" sldId="2147483714"/>
          </pc:sldLayoutMkLst>
        </pc:sldLayoutChg>
        <pc:sldLayoutChg chg="del">
          <pc:chgData name="Mendoza-Blied, Nancy" userId="b11ee5fa-3929-47ae-80ab-14ce93a069aa" providerId="ADAL" clId="{5232C4E7-C350-4F2C-8DAD-9A100C45A09B}" dt="2023-01-30T17:50:59.117" v="1047" actId="2696"/>
          <pc:sldLayoutMkLst>
            <pc:docMk/>
            <pc:sldMasterMk cId="2799896202" sldId="2147483710"/>
            <pc:sldLayoutMk cId="4164885563" sldId="2147483715"/>
          </pc:sldLayoutMkLst>
        </pc:sldLayoutChg>
        <pc:sldLayoutChg chg="del">
          <pc:chgData name="Mendoza-Blied, Nancy" userId="b11ee5fa-3929-47ae-80ab-14ce93a069aa" providerId="ADAL" clId="{5232C4E7-C350-4F2C-8DAD-9A100C45A09B}" dt="2023-01-30T17:50:59.117" v="1047" actId="2696"/>
          <pc:sldLayoutMkLst>
            <pc:docMk/>
            <pc:sldMasterMk cId="2799896202" sldId="2147483710"/>
            <pc:sldLayoutMk cId="1226162216" sldId="2147483716"/>
          </pc:sldLayoutMkLst>
        </pc:sldLayoutChg>
        <pc:sldLayoutChg chg="del">
          <pc:chgData name="Mendoza-Blied, Nancy" userId="b11ee5fa-3929-47ae-80ab-14ce93a069aa" providerId="ADAL" clId="{5232C4E7-C350-4F2C-8DAD-9A100C45A09B}" dt="2023-01-30T17:50:59.117" v="1047" actId="2696"/>
          <pc:sldLayoutMkLst>
            <pc:docMk/>
            <pc:sldMasterMk cId="2799896202" sldId="2147483710"/>
            <pc:sldLayoutMk cId="3788524112" sldId="2147483717"/>
          </pc:sldLayoutMkLst>
        </pc:sldLayoutChg>
        <pc:sldLayoutChg chg="del">
          <pc:chgData name="Mendoza-Blied, Nancy" userId="b11ee5fa-3929-47ae-80ab-14ce93a069aa" providerId="ADAL" clId="{5232C4E7-C350-4F2C-8DAD-9A100C45A09B}" dt="2023-01-30T17:50:59.117" v="1047" actId="2696"/>
          <pc:sldLayoutMkLst>
            <pc:docMk/>
            <pc:sldMasterMk cId="2799896202" sldId="2147483710"/>
            <pc:sldLayoutMk cId="3468796027" sldId="2147483718"/>
          </pc:sldLayoutMkLst>
        </pc:sldLayoutChg>
        <pc:sldLayoutChg chg="del">
          <pc:chgData name="Mendoza-Blied, Nancy" userId="b11ee5fa-3929-47ae-80ab-14ce93a069aa" providerId="ADAL" clId="{5232C4E7-C350-4F2C-8DAD-9A100C45A09B}" dt="2023-01-30T17:50:59.117" v="1047" actId="2696"/>
          <pc:sldLayoutMkLst>
            <pc:docMk/>
            <pc:sldMasterMk cId="2799896202" sldId="2147483710"/>
            <pc:sldLayoutMk cId="3506115547" sldId="2147483719"/>
          </pc:sldLayoutMkLst>
        </pc:sldLayoutChg>
        <pc:sldLayoutChg chg="del">
          <pc:chgData name="Mendoza-Blied, Nancy" userId="b11ee5fa-3929-47ae-80ab-14ce93a069aa" providerId="ADAL" clId="{5232C4E7-C350-4F2C-8DAD-9A100C45A09B}" dt="2023-01-30T17:50:59.117" v="1047" actId="2696"/>
          <pc:sldLayoutMkLst>
            <pc:docMk/>
            <pc:sldMasterMk cId="2799896202" sldId="2147483710"/>
            <pc:sldLayoutMk cId="3961777060" sldId="2147483720"/>
          </pc:sldLayoutMkLst>
        </pc:sldLayoutChg>
        <pc:sldLayoutChg chg="del">
          <pc:chgData name="Mendoza-Blied, Nancy" userId="b11ee5fa-3929-47ae-80ab-14ce93a069aa" providerId="ADAL" clId="{5232C4E7-C350-4F2C-8DAD-9A100C45A09B}" dt="2023-01-30T17:50:59.117" v="1047" actId="2696"/>
          <pc:sldLayoutMkLst>
            <pc:docMk/>
            <pc:sldMasterMk cId="2799896202" sldId="2147483710"/>
            <pc:sldLayoutMk cId="806252950" sldId="2147483721"/>
          </pc:sldLayoutMkLst>
        </pc:sldLayoutChg>
      </pc:sldMasterChg>
      <pc:sldMasterChg chg="del delSldLayout">
        <pc:chgData name="Mendoza-Blied, Nancy" userId="b11ee5fa-3929-47ae-80ab-14ce93a069aa" providerId="ADAL" clId="{5232C4E7-C350-4F2C-8DAD-9A100C45A09B}" dt="2023-01-30T17:50:53.712" v="1045" actId="2696"/>
        <pc:sldMasterMkLst>
          <pc:docMk/>
          <pc:sldMasterMk cId="0" sldId="2147483722"/>
        </pc:sldMasterMkLst>
        <pc:sldLayoutChg chg="del">
          <pc:chgData name="Mendoza-Blied, Nancy" userId="b11ee5fa-3929-47ae-80ab-14ce93a069aa" providerId="ADAL" clId="{5232C4E7-C350-4F2C-8DAD-9A100C45A09B}" dt="2023-01-30T17:50:53.712" v="1045" actId="2696"/>
          <pc:sldLayoutMkLst>
            <pc:docMk/>
            <pc:sldMasterMk cId="0" sldId="2147483722"/>
            <pc:sldLayoutMk cId="0" sldId="2147483650"/>
          </pc:sldLayoutMkLst>
        </pc:sldLayoutChg>
        <pc:sldLayoutChg chg="del">
          <pc:chgData name="Mendoza-Blied, Nancy" userId="b11ee5fa-3929-47ae-80ab-14ce93a069aa" providerId="ADAL" clId="{5232C4E7-C350-4F2C-8DAD-9A100C45A09B}" dt="2023-01-30T17:50:46.256" v="1042" actId="2696"/>
          <pc:sldLayoutMkLst>
            <pc:docMk/>
            <pc:sldMasterMk cId="0" sldId="2147483722"/>
            <pc:sldLayoutMk cId="0" sldId="2147483651"/>
          </pc:sldLayoutMkLst>
        </pc:sldLayoutChg>
      </pc:sldMasterChg>
      <pc:sldMasterChg chg="del delSldLayout">
        <pc:chgData name="Mendoza-Blied, Nancy" userId="b11ee5fa-3929-47ae-80ab-14ce93a069aa" providerId="ADAL" clId="{5232C4E7-C350-4F2C-8DAD-9A100C45A09B}" dt="2023-01-30T16:15:14.834" v="134" actId="2696"/>
        <pc:sldMasterMkLst>
          <pc:docMk/>
          <pc:sldMasterMk cId="3793727734" sldId="2147483723"/>
        </pc:sldMasterMkLst>
        <pc:sldLayoutChg chg="del">
          <pc:chgData name="Mendoza-Blied, Nancy" userId="b11ee5fa-3929-47ae-80ab-14ce93a069aa" providerId="ADAL" clId="{5232C4E7-C350-4F2C-8DAD-9A100C45A09B}" dt="2023-01-30T16:15:14.834" v="134" actId="2696"/>
          <pc:sldLayoutMkLst>
            <pc:docMk/>
            <pc:sldMasterMk cId="3793727734" sldId="2147483723"/>
            <pc:sldLayoutMk cId="246582690" sldId="2147483724"/>
          </pc:sldLayoutMkLst>
        </pc:sldLayoutChg>
        <pc:sldLayoutChg chg="del">
          <pc:chgData name="Mendoza-Blied, Nancy" userId="b11ee5fa-3929-47ae-80ab-14ce93a069aa" providerId="ADAL" clId="{5232C4E7-C350-4F2C-8DAD-9A100C45A09B}" dt="2023-01-30T16:15:14.834" v="134" actId="2696"/>
          <pc:sldLayoutMkLst>
            <pc:docMk/>
            <pc:sldMasterMk cId="3793727734" sldId="2147483723"/>
            <pc:sldLayoutMk cId="195080606" sldId="2147483725"/>
          </pc:sldLayoutMkLst>
        </pc:sldLayoutChg>
        <pc:sldLayoutChg chg="del">
          <pc:chgData name="Mendoza-Blied, Nancy" userId="b11ee5fa-3929-47ae-80ab-14ce93a069aa" providerId="ADAL" clId="{5232C4E7-C350-4F2C-8DAD-9A100C45A09B}" dt="2023-01-30T16:15:14.834" v="134" actId="2696"/>
          <pc:sldLayoutMkLst>
            <pc:docMk/>
            <pc:sldMasterMk cId="3793727734" sldId="2147483723"/>
            <pc:sldLayoutMk cId="1110860783" sldId="2147483726"/>
          </pc:sldLayoutMkLst>
        </pc:sldLayoutChg>
        <pc:sldLayoutChg chg="del">
          <pc:chgData name="Mendoza-Blied, Nancy" userId="b11ee5fa-3929-47ae-80ab-14ce93a069aa" providerId="ADAL" clId="{5232C4E7-C350-4F2C-8DAD-9A100C45A09B}" dt="2023-01-30T16:15:14.834" v="134" actId="2696"/>
          <pc:sldLayoutMkLst>
            <pc:docMk/>
            <pc:sldMasterMk cId="3793727734" sldId="2147483723"/>
            <pc:sldLayoutMk cId="1621464817" sldId="2147483727"/>
          </pc:sldLayoutMkLst>
        </pc:sldLayoutChg>
        <pc:sldLayoutChg chg="del">
          <pc:chgData name="Mendoza-Blied, Nancy" userId="b11ee5fa-3929-47ae-80ab-14ce93a069aa" providerId="ADAL" clId="{5232C4E7-C350-4F2C-8DAD-9A100C45A09B}" dt="2023-01-30T16:15:14.834" v="134" actId="2696"/>
          <pc:sldLayoutMkLst>
            <pc:docMk/>
            <pc:sldMasterMk cId="3793727734" sldId="2147483723"/>
            <pc:sldLayoutMk cId="1803979281" sldId="2147483728"/>
          </pc:sldLayoutMkLst>
        </pc:sldLayoutChg>
        <pc:sldLayoutChg chg="del">
          <pc:chgData name="Mendoza-Blied, Nancy" userId="b11ee5fa-3929-47ae-80ab-14ce93a069aa" providerId="ADAL" clId="{5232C4E7-C350-4F2C-8DAD-9A100C45A09B}" dt="2023-01-30T16:15:14.834" v="134" actId="2696"/>
          <pc:sldLayoutMkLst>
            <pc:docMk/>
            <pc:sldMasterMk cId="3793727734" sldId="2147483723"/>
            <pc:sldLayoutMk cId="1764251832" sldId="2147483729"/>
          </pc:sldLayoutMkLst>
        </pc:sldLayoutChg>
        <pc:sldLayoutChg chg="del">
          <pc:chgData name="Mendoza-Blied, Nancy" userId="b11ee5fa-3929-47ae-80ab-14ce93a069aa" providerId="ADAL" clId="{5232C4E7-C350-4F2C-8DAD-9A100C45A09B}" dt="2023-01-30T16:15:14.834" v="134" actId="2696"/>
          <pc:sldLayoutMkLst>
            <pc:docMk/>
            <pc:sldMasterMk cId="3793727734" sldId="2147483723"/>
            <pc:sldLayoutMk cId="3408937436" sldId="2147483730"/>
          </pc:sldLayoutMkLst>
        </pc:sldLayoutChg>
        <pc:sldLayoutChg chg="del">
          <pc:chgData name="Mendoza-Blied, Nancy" userId="b11ee5fa-3929-47ae-80ab-14ce93a069aa" providerId="ADAL" clId="{5232C4E7-C350-4F2C-8DAD-9A100C45A09B}" dt="2023-01-30T16:15:14.834" v="134" actId="2696"/>
          <pc:sldLayoutMkLst>
            <pc:docMk/>
            <pc:sldMasterMk cId="3793727734" sldId="2147483723"/>
            <pc:sldLayoutMk cId="4130233462" sldId="2147483731"/>
          </pc:sldLayoutMkLst>
        </pc:sldLayoutChg>
        <pc:sldLayoutChg chg="del">
          <pc:chgData name="Mendoza-Blied, Nancy" userId="b11ee5fa-3929-47ae-80ab-14ce93a069aa" providerId="ADAL" clId="{5232C4E7-C350-4F2C-8DAD-9A100C45A09B}" dt="2023-01-30T16:15:14.834" v="134" actId="2696"/>
          <pc:sldLayoutMkLst>
            <pc:docMk/>
            <pc:sldMasterMk cId="3793727734" sldId="2147483723"/>
            <pc:sldLayoutMk cId="760305089" sldId="2147483732"/>
          </pc:sldLayoutMkLst>
        </pc:sldLayoutChg>
        <pc:sldLayoutChg chg="del">
          <pc:chgData name="Mendoza-Blied, Nancy" userId="b11ee5fa-3929-47ae-80ab-14ce93a069aa" providerId="ADAL" clId="{5232C4E7-C350-4F2C-8DAD-9A100C45A09B}" dt="2023-01-30T16:15:14.834" v="134" actId="2696"/>
          <pc:sldLayoutMkLst>
            <pc:docMk/>
            <pc:sldMasterMk cId="3793727734" sldId="2147483723"/>
            <pc:sldLayoutMk cId="1196163878" sldId="2147483733"/>
          </pc:sldLayoutMkLst>
        </pc:sldLayoutChg>
        <pc:sldLayoutChg chg="del">
          <pc:chgData name="Mendoza-Blied, Nancy" userId="b11ee5fa-3929-47ae-80ab-14ce93a069aa" providerId="ADAL" clId="{5232C4E7-C350-4F2C-8DAD-9A100C45A09B}" dt="2023-01-30T16:15:14.834" v="134" actId="2696"/>
          <pc:sldLayoutMkLst>
            <pc:docMk/>
            <pc:sldMasterMk cId="3793727734" sldId="2147483723"/>
            <pc:sldLayoutMk cId="139999121" sldId="2147483734"/>
          </pc:sldLayoutMkLst>
        </pc:sldLayoutChg>
      </pc:sldMasterChg>
    </pc:docChg>
  </pc:docChgLst>
  <pc:docChgLst>
    <pc:chgData name="Mendoza-Blied, Nancy" userId="S::nmendoza-blied@murrieta.k12.ca.us::b11ee5fa-3929-47ae-80ab-14ce93a069aa" providerId="AD" clId="Web-{B1F67012-36DF-BD56-ECC5-A9C2D303C50B}"/>
    <pc:docChg chg="modSld">
      <pc:chgData name="Mendoza-Blied, Nancy" userId="S::nmendoza-blied@murrieta.k12.ca.us::b11ee5fa-3929-47ae-80ab-14ce93a069aa" providerId="AD" clId="Web-{B1F67012-36DF-BD56-ECC5-A9C2D303C50B}" dt="2022-09-13T21:16:36.655" v="240" actId="1076"/>
      <pc:docMkLst>
        <pc:docMk/>
      </pc:docMkLst>
      <pc:sldChg chg="modSp">
        <pc:chgData name="Mendoza-Blied, Nancy" userId="S::nmendoza-blied@murrieta.k12.ca.us::b11ee5fa-3929-47ae-80ab-14ce93a069aa" providerId="AD" clId="Web-{B1F67012-36DF-BD56-ECC5-A9C2D303C50B}" dt="2022-09-13T21:02:19.280" v="10" actId="20577"/>
        <pc:sldMkLst>
          <pc:docMk/>
          <pc:sldMk cId="0" sldId="257"/>
        </pc:sldMkLst>
        <pc:spChg chg="mod">
          <ac:chgData name="Mendoza-Blied, Nancy" userId="S::nmendoza-blied@murrieta.k12.ca.us::b11ee5fa-3929-47ae-80ab-14ce93a069aa" providerId="AD" clId="Web-{B1F67012-36DF-BD56-ECC5-A9C2D303C50B}" dt="2022-09-13T21:02:19.280" v="10" actId="20577"/>
          <ac:spMkLst>
            <pc:docMk/>
            <pc:sldMk cId="0" sldId="257"/>
            <ac:spMk id="10" creationId="{00000000-0000-0000-0000-000000000000}"/>
          </ac:spMkLst>
        </pc:spChg>
        <pc:spChg chg="mod">
          <ac:chgData name="Mendoza-Blied, Nancy" userId="S::nmendoza-blied@murrieta.k12.ca.us::b11ee5fa-3929-47ae-80ab-14ce93a069aa" providerId="AD" clId="Web-{B1F67012-36DF-BD56-ECC5-A9C2D303C50B}" dt="2022-09-13T21:01:45.639" v="1" actId="20577"/>
          <ac:spMkLst>
            <pc:docMk/>
            <pc:sldMk cId="0" sldId="257"/>
            <ac:spMk id="12" creationId="{00000000-0000-0000-0000-000000000000}"/>
          </ac:spMkLst>
        </pc:spChg>
        <pc:spChg chg="mod">
          <ac:chgData name="Mendoza-Blied, Nancy" userId="S::nmendoza-blied@murrieta.k12.ca.us::b11ee5fa-3929-47ae-80ab-14ce93a069aa" providerId="AD" clId="Web-{B1F67012-36DF-BD56-ECC5-A9C2D303C50B}" dt="2022-09-13T21:01:53.686" v="3" actId="20577"/>
          <ac:spMkLst>
            <pc:docMk/>
            <pc:sldMk cId="0" sldId="257"/>
            <ac:spMk id="13" creationId="{00000000-0000-0000-0000-000000000000}"/>
          </ac:spMkLst>
        </pc:spChg>
        <pc:spChg chg="mod">
          <ac:chgData name="Mendoza-Blied, Nancy" userId="S::nmendoza-blied@murrieta.k12.ca.us::b11ee5fa-3929-47ae-80ab-14ce93a069aa" providerId="AD" clId="Web-{B1F67012-36DF-BD56-ECC5-A9C2D303C50B}" dt="2022-09-13T21:02:00.765" v="4" actId="20577"/>
          <ac:spMkLst>
            <pc:docMk/>
            <pc:sldMk cId="0" sldId="257"/>
            <ac:spMk id="14" creationId="{00000000-0000-0000-0000-000000000000}"/>
          </ac:spMkLst>
        </pc:spChg>
        <pc:spChg chg="mod">
          <ac:chgData name="Mendoza-Blied, Nancy" userId="S::nmendoza-blied@murrieta.k12.ca.us::b11ee5fa-3929-47ae-80ab-14ce93a069aa" providerId="AD" clId="Web-{B1F67012-36DF-BD56-ECC5-A9C2D303C50B}" dt="2022-09-13T21:02:05.968" v="6" actId="20577"/>
          <ac:spMkLst>
            <pc:docMk/>
            <pc:sldMk cId="0" sldId="257"/>
            <ac:spMk id="15" creationId="{00000000-0000-0000-0000-000000000000}"/>
          </ac:spMkLst>
        </pc:spChg>
        <pc:spChg chg="mod">
          <ac:chgData name="Mendoza-Blied, Nancy" userId="S::nmendoza-blied@murrieta.k12.ca.us::b11ee5fa-3929-47ae-80ab-14ce93a069aa" providerId="AD" clId="Web-{B1F67012-36DF-BD56-ECC5-A9C2D303C50B}" dt="2022-09-13T21:02:09.358" v="7" actId="20577"/>
          <ac:spMkLst>
            <pc:docMk/>
            <pc:sldMk cId="0" sldId="257"/>
            <ac:spMk id="16" creationId="{00000000-0000-0000-0000-000000000000}"/>
          </ac:spMkLst>
        </pc:spChg>
        <pc:spChg chg="mod">
          <ac:chgData name="Mendoza-Blied, Nancy" userId="S::nmendoza-blied@murrieta.k12.ca.us::b11ee5fa-3929-47ae-80ab-14ce93a069aa" providerId="AD" clId="Web-{B1F67012-36DF-BD56-ECC5-A9C2D303C50B}" dt="2022-09-13T21:02:14.249" v="8" actId="20577"/>
          <ac:spMkLst>
            <pc:docMk/>
            <pc:sldMk cId="0" sldId="257"/>
            <ac:spMk id="17" creationId="{00000000-0000-0000-0000-000000000000}"/>
          </ac:spMkLst>
        </pc:spChg>
      </pc:sldChg>
      <pc:sldChg chg="modSp">
        <pc:chgData name="Mendoza-Blied, Nancy" userId="S::nmendoza-blied@murrieta.k12.ca.us::b11ee5fa-3929-47ae-80ab-14ce93a069aa" providerId="AD" clId="Web-{B1F67012-36DF-BD56-ECC5-A9C2D303C50B}" dt="2022-09-13T21:03:14.922" v="27" actId="20577"/>
        <pc:sldMkLst>
          <pc:docMk/>
          <pc:sldMk cId="0" sldId="258"/>
        </pc:sldMkLst>
        <pc:spChg chg="mod">
          <ac:chgData name="Mendoza-Blied, Nancy" userId="S::nmendoza-blied@murrieta.k12.ca.us::b11ee5fa-3929-47ae-80ab-14ce93a069aa" providerId="AD" clId="Web-{B1F67012-36DF-BD56-ECC5-A9C2D303C50B}" dt="2022-09-13T21:03:14.922" v="27" actId="20577"/>
          <ac:spMkLst>
            <pc:docMk/>
            <pc:sldMk cId="0" sldId="258"/>
            <ac:spMk id="3" creationId="{00000000-0000-0000-0000-000000000000}"/>
          </ac:spMkLst>
        </pc:spChg>
        <pc:spChg chg="mod">
          <ac:chgData name="Mendoza-Blied, Nancy" userId="S::nmendoza-blied@murrieta.k12.ca.us::b11ee5fa-3929-47ae-80ab-14ce93a069aa" providerId="AD" clId="Web-{B1F67012-36DF-BD56-ECC5-A9C2D303C50B}" dt="2022-09-13T21:03:04.422" v="25" actId="20577"/>
          <ac:spMkLst>
            <pc:docMk/>
            <pc:sldMk cId="0" sldId="258"/>
            <ac:spMk id="13" creationId="{00000000-0000-0000-0000-000000000000}"/>
          </ac:spMkLst>
        </pc:spChg>
        <pc:spChg chg="mod">
          <ac:chgData name="Mendoza-Blied, Nancy" userId="S::nmendoza-blied@murrieta.k12.ca.us::b11ee5fa-3929-47ae-80ab-14ce93a069aa" providerId="AD" clId="Web-{B1F67012-36DF-BD56-ECC5-A9C2D303C50B}" dt="2022-09-13T21:03:00.328" v="22" actId="20577"/>
          <ac:spMkLst>
            <pc:docMk/>
            <pc:sldMk cId="0" sldId="258"/>
            <ac:spMk id="14" creationId="{00000000-0000-0000-0000-000000000000}"/>
          </ac:spMkLst>
        </pc:spChg>
      </pc:sldChg>
      <pc:sldChg chg="modSp">
        <pc:chgData name="Mendoza-Blied, Nancy" userId="S::nmendoza-blied@murrieta.k12.ca.us::b11ee5fa-3929-47ae-80ab-14ce93a069aa" providerId="AD" clId="Web-{B1F67012-36DF-BD56-ECC5-A9C2D303C50B}" dt="2022-09-13T21:03:23.860" v="29" actId="20577"/>
        <pc:sldMkLst>
          <pc:docMk/>
          <pc:sldMk cId="0" sldId="259"/>
        </pc:sldMkLst>
        <pc:spChg chg="mod">
          <ac:chgData name="Mendoza-Blied, Nancy" userId="S::nmendoza-blied@murrieta.k12.ca.us::b11ee5fa-3929-47ae-80ab-14ce93a069aa" providerId="AD" clId="Web-{B1F67012-36DF-BD56-ECC5-A9C2D303C50B}" dt="2022-09-13T21:03:23.860" v="29" actId="20577"/>
          <ac:spMkLst>
            <pc:docMk/>
            <pc:sldMk cId="0" sldId="259"/>
            <ac:spMk id="5" creationId="{00000000-0000-0000-0000-000000000000}"/>
          </ac:spMkLst>
        </pc:spChg>
      </pc:sldChg>
      <pc:sldChg chg="modSp">
        <pc:chgData name="Mendoza-Blied, Nancy" userId="S::nmendoza-blied@murrieta.k12.ca.us::b11ee5fa-3929-47ae-80ab-14ce93a069aa" providerId="AD" clId="Web-{B1F67012-36DF-BD56-ECC5-A9C2D303C50B}" dt="2022-09-13T21:03:55.579" v="40" actId="20577"/>
        <pc:sldMkLst>
          <pc:docMk/>
          <pc:sldMk cId="0" sldId="260"/>
        </pc:sldMkLst>
        <pc:spChg chg="mod">
          <ac:chgData name="Mendoza-Blied, Nancy" userId="S::nmendoza-blied@murrieta.k12.ca.us::b11ee5fa-3929-47ae-80ab-14ce93a069aa" providerId="AD" clId="Web-{B1F67012-36DF-BD56-ECC5-A9C2D303C50B}" dt="2022-09-13T21:03:55.579" v="40" actId="20577"/>
          <ac:spMkLst>
            <pc:docMk/>
            <pc:sldMk cId="0" sldId="260"/>
            <ac:spMk id="4" creationId="{00000000-0000-0000-0000-000000000000}"/>
          </ac:spMkLst>
        </pc:spChg>
      </pc:sldChg>
      <pc:sldChg chg="modSp">
        <pc:chgData name="Mendoza-Blied, Nancy" userId="S::nmendoza-blied@murrieta.k12.ca.us::b11ee5fa-3929-47ae-80ab-14ce93a069aa" providerId="AD" clId="Web-{B1F67012-36DF-BD56-ECC5-A9C2D303C50B}" dt="2022-09-13T21:04:13.423" v="44" actId="20577"/>
        <pc:sldMkLst>
          <pc:docMk/>
          <pc:sldMk cId="0" sldId="261"/>
        </pc:sldMkLst>
        <pc:spChg chg="mod">
          <ac:chgData name="Mendoza-Blied, Nancy" userId="S::nmendoza-blied@murrieta.k12.ca.us::b11ee5fa-3929-47ae-80ab-14ce93a069aa" providerId="AD" clId="Web-{B1F67012-36DF-BD56-ECC5-A9C2D303C50B}" dt="2022-09-13T21:04:07.220" v="42" actId="20577"/>
          <ac:spMkLst>
            <pc:docMk/>
            <pc:sldMk cId="0" sldId="261"/>
            <ac:spMk id="6" creationId="{00000000-0000-0000-0000-000000000000}"/>
          </ac:spMkLst>
        </pc:spChg>
        <pc:spChg chg="mod">
          <ac:chgData name="Mendoza-Blied, Nancy" userId="S::nmendoza-blied@murrieta.k12.ca.us::b11ee5fa-3929-47ae-80ab-14ce93a069aa" providerId="AD" clId="Web-{B1F67012-36DF-BD56-ECC5-A9C2D303C50B}" dt="2022-09-13T21:04:13.423" v="44" actId="20577"/>
          <ac:spMkLst>
            <pc:docMk/>
            <pc:sldMk cId="0" sldId="261"/>
            <ac:spMk id="7" creationId="{00000000-0000-0000-0000-000000000000}"/>
          </ac:spMkLst>
        </pc:spChg>
      </pc:sldChg>
      <pc:sldChg chg="modSp">
        <pc:chgData name="Mendoza-Blied, Nancy" userId="S::nmendoza-blied@murrieta.k12.ca.us::b11ee5fa-3929-47ae-80ab-14ce93a069aa" providerId="AD" clId="Web-{B1F67012-36DF-BD56-ECC5-A9C2D303C50B}" dt="2022-09-13T21:16:06.249" v="235" actId="20577"/>
        <pc:sldMkLst>
          <pc:docMk/>
          <pc:sldMk cId="0" sldId="262"/>
        </pc:sldMkLst>
        <pc:spChg chg="mod">
          <ac:chgData name="Mendoza-Blied, Nancy" userId="S::nmendoza-blied@murrieta.k12.ca.us::b11ee5fa-3929-47ae-80ab-14ce93a069aa" providerId="AD" clId="Web-{B1F67012-36DF-BD56-ECC5-A9C2D303C50B}" dt="2022-09-13T21:14:58.341" v="218" actId="20577"/>
          <ac:spMkLst>
            <pc:docMk/>
            <pc:sldMk cId="0" sldId="262"/>
            <ac:spMk id="7" creationId="{00000000-0000-0000-0000-000000000000}"/>
          </ac:spMkLst>
        </pc:spChg>
        <pc:spChg chg="mod">
          <ac:chgData name="Mendoza-Blied, Nancy" userId="S::nmendoza-blied@murrieta.k12.ca.us::b11ee5fa-3929-47ae-80ab-14ce93a069aa" providerId="AD" clId="Web-{B1F67012-36DF-BD56-ECC5-A9C2D303C50B}" dt="2022-09-13T21:16:06.249" v="235" actId="20577"/>
          <ac:spMkLst>
            <pc:docMk/>
            <pc:sldMk cId="0" sldId="262"/>
            <ac:spMk id="8" creationId="{00000000-0000-0000-0000-000000000000}"/>
          </ac:spMkLst>
        </pc:spChg>
      </pc:sldChg>
      <pc:sldChg chg="modSp">
        <pc:chgData name="Mendoza-Blied, Nancy" userId="S::nmendoza-blied@murrieta.k12.ca.us::b11ee5fa-3929-47ae-80ab-14ce93a069aa" providerId="AD" clId="Web-{B1F67012-36DF-BD56-ECC5-A9C2D303C50B}" dt="2022-09-13T21:16:16.233" v="237" actId="20577"/>
        <pc:sldMkLst>
          <pc:docMk/>
          <pc:sldMk cId="0" sldId="263"/>
        </pc:sldMkLst>
        <pc:spChg chg="mod">
          <ac:chgData name="Mendoza-Blied, Nancy" userId="S::nmendoza-blied@murrieta.k12.ca.us::b11ee5fa-3929-47ae-80ab-14ce93a069aa" providerId="AD" clId="Web-{B1F67012-36DF-BD56-ECC5-A9C2D303C50B}" dt="2022-09-13T21:16:16.233" v="237" actId="20577"/>
          <ac:spMkLst>
            <pc:docMk/>
            <pc:sldMk cId="0" sldId="263"/>
            <ac:spMk id="5" creationId="{00000000-0000-0000-0000-000000000000}"/>
          </ac:spMkLst>
        </pc:spChg>
      </pc:sldChg>
      <pc:sldChg chg="modSp">
        <pc:chgData name="Mendoza-Blied, Nancy" userId="S::nmendoza-blied@murrieta.k12.ca.us::b11ee5fa-3929-47ae-80ab-14ce93a069aa" providerId="AD" clId="Web-{B1F67012-36DF-BD56-ECC5-A9C2D303C50B}" dt="2022-09-13T21:16:36.655" v="240" actId="1076"/>
        <pc:sldMkLst>
          <pc:docMk/>
          <pc:sldMk cId="0" sldId="264"/>
        </pc:sldMkLst>
        <pc:spChg chg="mod">
          <ac:chgData name="Mendoza-Blied, Nancy" userId="S::nmendoza-blied@murrieta.k12.ca.us::b11ee5fa-3929-47ae-80ab-14ce93a069aa" providerId="AD" clId="Web-{B1F67012-36DF-BD56-ECC5-A9C2D303C50B}" dt="2022-09-13T21:16:36.655" v="240" actId="1076"/>
          <ac:spMkLst>
            <pc:docMk/>
            <pc:sldMk cId="0" sldId="264"/>
            <ac:spMk id="3" creationId="{00000000-0000-0000-0000-000000000000}"/>
          </ac:spMkLst>
        </pc:spChg>
      </pc:sldChg>
      <pc:sldChg chg="modSp">
        <pc:chgData name="Mendoza-Blied, Nancy" userId="S::nmendoza-blied@murrieta.k12.ca.us::b11ee5fa-3929-47ae-80ab-14ce93a069aa" providerId="AD" clId="Web-{B1F67012-36DF-BD56-ECC5-A9C2D303C50B}" dt="2022-09-13T21:02:53.344" v="19" actId="20577"/>
        <pc:sldMkLst>
          <pc:docMk/>
          <pc:sldMk cId="366014468" sldId="270"/>
        </pc:sldMkLst>
        <pc:spChg chg="mod">
          <ac:chgData name="Mendoza-Blied, Nancy" userId="S::nmendoza-blied@murrieta.k12.ca.us::b11ee5fa-3929-47ae-80ab-14ce93a069aa" providerId="AD" clId="Web-{B1F67012-36DF-BD56-ECC5-A9C2D303C50B}" dt="2022-09-13T21:02:30.046" v="12" actId="20577"/>
          <ac:spMkLst>
            <pc:docMk/>
            <pc:sldMk cId="366014468" sldId="270"/>
            <ac:spMk id="10" creationId="{00000000-0000-0000-0000-000000000000}"/>
          </ac:spMkLst>
        </pc:spChg>
        <pc:spChg chg="mod">
          <ac:chgData name="Mendoza-Blied, Nancy" userId="S::nmendoza-blied@murrieta.k12.ca.us::b11ee5fa-3929-47ae-80ab-14ce93a069aa" providerId="AD" clId="Web-{B1F67012-36DF-BD56-ECC5-A9C2D303C50B}" dt="2022-09-13T21:02:53.344" v="19" actId="20577"/>
          <ac:spMkLst>
            <pc:docMk/>
            <pc:sldMk cId="366014468" sldId="270"/>
            <ac:spMk id="15" creationId="{00000000-0000-0000-0000-000000000000}"/>
          </ac:spMkLst>
        </pc:spChg>
      </pc:sldChg>
      <pc:sldChg chg="modSp">
        <pc:chgData name="Mendoza-Blied, Nancy" userId="S::nmendoza-blied@murrieta.k12.ca.us::b11ee5fa-3929-47ae-80ab-14ce93a069aa" providerId="AD" clId="Web-{B1F67012-36DF-BD56-ECC5-A9C2D303C50B}" dt="2022-09-13T21:08:16.584" v="105" actId="20577"/>
        <pc:sldMkLst>
          <pc:docMk/>
          <pc:sldMk cId="471483477" sldId="271"/>
        </pc:sldMkLst>
        <pc:spChg chg="mod">
          <ac:chgData name="Mendoza-Blied, Nancy" userId="S::nmendoza-blied@murrieta.k12.ca.us::b11ee5fa-3929-47ae-80ab-14ce93a069aa" providerId="AD" clId="Web-{B1F67012-36DF-BD56-ECC5-A9C2D303C50B}" dt="2022-09-13T21:08:16.584" v="105" actId="20577"/>
          <ac:spMkLst>
            <pc:docMk/>
            <pc:sldMk cId="471483477" sldId="271"/>
            <ac:spMk id="4" creationId="{00000000-0000-0000-0000-000000000000}"/>
          </ac:spMkLst>
        </pc:spChg>
      </pc:sldChg>
      <pc:sldChg chg="modSp">
        <pc:chgData name="Mendoza-Blied, Nancy" userId="S::nmendoza-blied@murrieta.k12.ca.us::b11ee5fa-3929-47ae-80ab-14ce93a069aa" providerId="AD" clId="Web-{B1F67012-36DF-BD56-ECC5-A9C2D303C50B}" dt="2022-09-13T21:13:11.636" v="195" actId="1076"/>
        <pc:sldMkLst>
          <pc:docMk/>
          <pc:sldMk cId="3467308322" sldId="272"/>
        </pc:sldMkLst>
        <pc:spChg chg="mod">
          <ac:chgData name="Mendoza-Blied, Nancy" userId="S::nmendoza-blied@murrieta.k12.ca.us::b11ee5fa-3929-47ae-80ab-14ce93a069aa" providerId="AD" clId="Web-{B1F67012-36DF-BD56-ECC5-A9C2D303C50B}" dt="2022-09-13T21:13:11.636" v="195" actId="1076"/>
          <ac:spMkLst>
            <pc:docMk/>
            <pc:sldMk cId="3467308322" sldId="272"/>
            <ac:spMk id="4" creationId="{00000000-0000-0000-0000-000000000000}"/>
          </ac:spMkLst>
        </pc:spChg>
      </pc:sldChg>
      <pc:sldChg chg="modSp">
        <pc:chgData name="Mendoza-Blied, Nancy" userId="S::nmendoza-blied@murrieta.k12.ca.us::b11ee5fa-3929-47ae-80ab-14ce93a069aa" providerId="AD" clId="Web-{B1F67012-36DF-BD56-ECC5-A9C2D303C50B}" dt="2022-09-13T21:14:43.544" v="216" actId="20577"/>
        <pc:sldMkLst>
          <pc:docMk/>
          <pc:sldMk cId="1633621189" sldId="273"/>
        </pc:sldMkLst>
        <pc:spChg chg="mod">
          <ac:chgData name="Mendoza-Blied, Nancy" userId="S::nmendoza-blied@murrieta.k12.ca.us::b11ee5fa-3929-47ae-80ab-14ce93a069aa" providerId="AD" clId="Web-{B1F67012-36DF-BD56-ECC5-A9C2D303C50B}" dt="2022-09-13T21:14:43.544" v="216" actId="20577"/>
          <ac:spMkLst>
            <pc:docMk/>
            <pc:sldMk cId="1633621189" sldId="273"/>
            <ac:spMk id="4" creationId="{00000000-0000-0000-0000-000000000000}"/>
          </ac:spMkLst>
        </pc:spChg>
      </pc:sldChg>
    </pc:docChg>
  </pc:docChgLst>
  <pc:docChgLst>
    <pc:chgData name="Mendoza-Blied, Nancy" userId="S::nmendoza-blied@murrieta.k12.ca.us::b11ee5fa-3929-47ae-80ab-14ce93a069aa" providerId="AD" clId="Web-{4C2D60FA-9C81-A2C4-B71B-2A859A3881E1}"/>
    <pc:docChg chg="addSld modSld">
      <pc:chgData name="Mendoza-Blied, Nancy" userId="S::nmendoza-blied@murrieta.k12.ca.us::b11ee5fa-3929-47ae-80ab-14ce93a069aa" providerId="AD" clId="Web-{4C2D60FA-9C81-A2C4-B71B-2A859A3881E1}" dt="2022-09-13T20:55:16.424" v="122" actId="20577"/>
      <pc:docMkLst>
        <pc:docMk/>
      </pc:docMkLst>
      <pc:sldChg chg="modSp">
        <pc:chgData name="Mendoza-Blied, Nancy" userId="S::nmendoza-blied@murrieta.k12.ca.us::b11ee5fa-3929-47ae-80ab-14ce93a069aa" providerId="AD" clId="Web-{4C2D60FA-9C81-A2C4-B71B-2A859A3881E1}" dt="2022-09-13T20:55:16.424" v="122" actId="20577"/>
        <pc:sldMkLst>
          <pc:docMk/>
          <pc:sldMk cId="0" sldId="262"/>
        </pc:sldMkLst>
        <pc:spChg chg="mod">
          <ac:chgData name="Mendoza-Blied, Nancy" userId="S::nmendoza-blied@murrieta.k12.ca.us::b11ee5fa-3929-47ae-80ab-14ce93a069aa" providerId="AD" clId="Web-{4C2D60FA-9C81-A2C4-B71B-2A859A3881E1}" dt="2022-09-13T20:55:16.424" v="122" actId="20577"/>
          <ac:spMkLst>
            <pc:docMk/>
            <pc:sldMk cId="0" sldId="262"/>
            <ac:spMk id="8" creationId="{00000000-0000-0000-0000-000000000000}"/>
          </ac:spMkLst>
        </pc:spChg>
      </pc:sldChg>
      <pc:sldChg chg="addSp modSp">
        <pc:chgData name="Mendoza-Blied, Nancy" userId="S::nmendoza-blied@murrieta.k12.ca.us::b11ee5fa-3929-47ae-80ab-14ce93a069aa" providerId="AD" clId="Web-{4C2D60FA-9C81-A2C4-B71B-2A859A3881E1}" dt="2022-09-13T20:54:17.547" v="115" actId="1076"/>
        <pc:sldMkLst>
          <pc:docMk/>
          <pc:sldMk cId="0" sldId="264"/>
        </pc:sldMkLst>
        <pc:picChg chg="add mod">
          <ac:chgData name="Mendoza-Blied, Nancy" userId="S::nmendoza-blied@murrieta.k12.ca.us::b11ee5fa-3929-47ae-80ab-14ce93a069aa" providerId="AD" clId="Web-{4C2D60FA-9C81-A2C4-B71B-2A859A3881E1}" dt="2022-09-13T20:54:17.547" v="115" actId="1076"/>
          <ac:picMkLst>
            <pc:docMk/>
            <pc:sldMk cId="0" sldId="264"/>
            <ac:picMk id="17" creationId="{5D071862-8EE1-6932-A403-8A9B9BCF3A34}"/>
          </ac:picMkLst>
        </pc:picChg>
      </pc:sldChg>
      <pc:sldChg chg="addSp delSp modSp">
        <pc:chgData name="Mendoza-Blied, Nancy" userId="S::nmendoza-blied@murrieta.k12.ca.us::b11ee5fa-3929-47ae-80ab-14ce93a069aa" providerId="AD" clId="Web-{4C2D60FA-9C81-A2C4-B71B-2A859A3881E1}" dt="2022-09-13T20:54:12.046" v="113"/>
        <pc:sldMkLst>
          <pc:docMk/>
          <pc:sldMk cId="0" sldId="265"/>
        </pc:sldMkLst>
        <pc:picChg chg="add del mod">
          <ac:chgData name="Mendoza-Blied, Nancy" userId="S::nmendoza-blied@murrieta.k12.ca.us::b11ee5fa-3929-47ae-80ab-14ce93a069aa" providerId="AD" clId="Web-{4C2D60FA-9C81-A2C4-B71B-2A859A3881E1}" dt="2022-09-13T20:54:12.046" v="113"/>
          <ac:picMkLst>
            <pc:docMk/>
            <pc:sldMk cId="0" sldId="265"/>
            <ac:picMk id="7" creationId="{E1D9C45F-805F-243E-1EEC-AD55E01CDF9A}"/>
          </ac:picMkLst>
        </pc:picChg>
      </pc:sldChg>
      <pc:sldChg chg="delSp modSp">
        <pc:chgData name="Mendoza-Blied, Nancy" userId="S::nmendoza-blied@murrieta.k12.ca.us::b11ee5fa-3929-47ae-80ab-14ce93a069aa" providerId="AD" clId="Web-{4C2D60FA-9C81-A2C4-B71B-2A859A3881E1}" dt="2022-09-13T20:16:06.813" v="16" actId="20577"/>
        <pc:sldMkLst>
          <pc:docMk/>
          <pc:sldMk cId="471483477" sldId="271"/>
        </pc:sldMkLst>
        <pc:spChg chg="mod">
          <ac:chgData name="Mendoza-Blied, Nancy" userId="S::nmendoza-blied@murrieta.k12.ca.us::b11ee5fa-3929-47ae-80ab-14ce93a069aa" providerId="AD" clId="Web-{4C2D60FA-9C81-A2C4-B71B-2A859A3881E1}" dt="2022-09-13T20:16:06.813" v="16" actId="20577"/>
          <ac:spMkLst>
            <pc:docMk/>
            <pc:sldMk cId="471483477" sldId="271"/>
            <ac:spMk id="4" creationId="{00000000-0000-0000-0000-000000000000}"/>
          </ac:spMkLst>
        </pc:spChg>
        <pc:picChg chg="mod">
          <ac:chgData name="Mendoza-Blied, Nancy" userId="S::nmendoza-blied@murrieta.k12.ca.us::b11ee5fa-3929-47ae-80ab-14ce93a069aa" providerId="AD" clId="Web-{4C2D60FA-9C81-A2C4-B71B-2A859A3881E1}" dt="2022-09-13T20:14:19.013" v="4" actId="1076"/>
          <ac:picMkLst>
            <pc:docMk/>
            <pc:sldMk cId="471483477" sldId="271"/>
            <ac:picMk id="2" creationId="{00000000-0000-0000-0000-000000000000}"/>
          </ac:picMkLst>
        </pc:picChg>
        <pc:picChg chg="del">
          <ac:chgData name="Mendoza-Blied, Nancy" userId="S::nmendoza-blied@murrieta.k12.ca.us::b11ee5fa-3929-47ae-80ab-14ce93a069aa" providerId="AD" clId="Web-{4C2D60FA-9C81-A2C4-B71B-2A859A3881E1}" dt="2022-09-13T20:14:20.185" v="5"/>
          <ac:picMkLst>
            <pc:docMk/>
            <pc:sldMk cId="471483477" sldId="271"/>
            <ac:picMk id="3" creationId="{00000000-0000-0000-0000-000000000000}"/>
          </ac:picMkLst>
        </pc:picChg>
      </pc:sldChg>
      <pc:sldChg chg="modSp add replId">
        <pc:chgData name="Mendoza-Blied, Nancy" userId="S::nmendoza-blied@murrieta.k12.ca.us::b11ee5fa-3929-47ae-80ab-14ce93a069aa" providerId="AD" clId="Web-{4C2D60FA-9C81-A2C4-B71B-2A859A3881E1}" dt="2022-09-13T20:20:08.820" v="99" actId="20577"/>
        <pc:sldMkLst>
          <pc:docMk/>
          <pc:sldMk cId="3467308322" sldId="272"/>
        </pc:sldMkLst>
        <pc:spChg chg="mod">
          <ac:chgData name="Mendoza-Blied, Nancy" userId="S::nmendoza-blied@murrieta.k12.ca.us::b11ee5fa-3929-47ae-80ab-14ce93a069aa" providerId="AD" clId="Web-{4C2D60FA-9C81-A2C4-B71B-2A859A3881E1}" dt="2022-09-13T20:20:08.820" v="99" actId="20577"/>
          <ac:spMkLst>
            <pc:docMk/>
            <pc:sldMk cId="3467308322" sldId="272"/>
            <ac:spMk id="4" creationId="{00000000-0000-0000-0000-000000000000}"/>
          </ac:spMkLst>
        </pc:spChg>
      </pc:sldChg>
      <pc:sldChg chg="modSp add replId">
        <pc:chgData name="Mendoza-Blied, Nancy" userId="S::nmendoza-blied@murrieta.k12.ca.us::b11ee5fa-3929-47ae-80ab-14ce93a069aa" providerId="AD" clId="Web-{4C2D60FA-9C81-A2C4-B71B-2A859A3881E1}" dt="2022-09-13T20:20:37.367" v="110" actId="20577"/>
        <pc:sldMkLst>
          <pc:docMk/>
          <pc:sldMk cId="1633621189" sldId="273"/>
        </pc:sldMkLst>
        <pc:spChg chg="mod">
          <ac:chgData name="Mendoza-Blied, Nancy" userId="S::nmendoza-blied@murrieta.k12.ca.us::b11ee5fa-3929-47ae-80ab-14ce93a069aa" providerId="AD" clId="Web-{4C2D60FA-9C81-A2C4-B71B-2A859A3881E1}" dt="2022-09-13T20:20:37.367" v="110" actId="20577"/>
          <ac:spMkLst>
            <pc:docMk/>
            <pc:sldMk cId="1633621189" sldId="273"/>
            <ac:spMk id="4"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D8915E-DC14-41D6-9BB5-F49E1C265163}" type="doc">
      <dgm:prSet loTypeId="urn:microsoft.com/office/officeart/2008/layout/LinedList" loCatId="list" qsTypeId="urn:microsoft.com/office/officeart/2005/8/quickstyle/3d2" qsCatId="3D" csTypeId="urn:microsoft.com/office/officeart/2005/8/colors/accent1_3" csCatId="accent1" phldr="1"/>
      <dgm:spPr/>
      <dgm:t>
        <a:bodyPr/>
        <a:lstStyle/>
        <a:p>
          <a:endParaRPr lang="en-US"/>
        </a:p>
      </dgm:t>
    </dgm:pt>
    <dgm:pt modelId="{8FE81FEC-2664-411F-AEB3-065F29F52751}">
      <dgm:prSet custT="1"/>
      <dgm:spPr/>
      <dgm:t>
        <a:bodyPr lIns="182880" tIns="182880" rIns="182880" bIns="182880" anchor="ctr"/>
        <a:lstStyle/>
        <a:p>
          <a:pPr marL="0" rtl="0">
            <a:lnSpc>
              <a:spcPct val="100000"/>
            </a:lnSpc>
            <a:buNone/>
          </a:pPr>
          <a:r>
            <a:rPr lang="en-US" sz="1800" b="1" i="0" kern="1200">
              <a:solidFill>
                <a:schemeClr val="accent2"/>
              </a:solidFill>
              <a:latin typeface="+mn-lt"/>
              <a:cs typeface="Gill Sans Light" panose="020B0302020104020203" pitchFamily="34" charset="-79"/>
            </a:rPr>
            <a:t>Dial 988 anywhere in the United States</a:t>
          </a:r>
          <a:endParaRPr lang="en-US" sz="1800" b="1" i="0" kern="1200">
            <a:solidFill>
              <a:srgbClr val="AC5B4C"/>
            </a:solidFill>
            <a:latin typeface="Gill Sans Nova" panose="020B0602020104020203" pitchFamily="34" charset="0"/>
            <a:ea typeface="+mn-ea"/>
            <a:cs typeface="Gill Sans SemiBold" panose="020B0502020104020203" pitchFamily="34" charset="-79"/>
          </a:endParaRPr>
        </a:p>
      </dgm:t>
    </dgm:pt>
    <dgm:pt modelId="{BCBC007E-0269-421B-9C41-DE26D5C3A822}" type="parTrans" cxnId="{711E093C-AD42-45A4-8D40-A2D39702062E}">
      <dgm:prSet/>
      <dgm:spPr/>
      <dgm:t>
        <a:bodyPr/>
        <a:lstStyle/>
        <a:p>
          <a:endParaRPr lang="en-US"/>
        </a:p>
      </dgm:t>
    </dgm:pt>
    <dgm:pt modelId="{80230EB7-7230-4881-A631-309C07417378}" type="sibTrans" cxnId="{711E093C-AD42-45A4-8D40-A2D39702062E}">
      <dgm:prSet/>
      <dgm:spPr/>
      <dgm:t>
        <a:bodyPr/>
        <a:lstStyle/>
        <a:p>
          <a:endParaRPr lang="en-US"/>
        </a:p>
      </dgm:t>
    </dgm:pt>
    <dgm:pt modelId="{73D947E0-108F-4D20-A71E-3CF329F97212}">
      <dgm:prSet phldr="0" custT="1"/>
      <dgm:spPr/>
      <dgm:t>
        <a:bodyPr anchor="ctr"/>
        <a:lstStyle/>
        <a:p>
          <a:pPr marL="0" rtl="0"/>
          <a:r>
            <a:rPr lang="en-US" sz="2000" b="0" i="0">
              <a:latin typeface="Gill Sans Nova" panose="020B0602020104020203" pitchFamily="34" charset="0"/>
              <a:cs typeface="Gill Sans SemiBold" panose="020B0502020104020203" pitchFamily="34" charset="-79"/>
            </a:rPr>
            <a:t>NAMI Temecula Valley</a:t>
          </a:r>
        </a:p>
      </dgm:t>
    </dgm:pt>
    <dgm:pt modelId="{9D249532-A24D-4D8F-848A-9F42F2E486C9}" type="parTrans" cxnId="{A0077D09-C12C-46D0-8DF7-194B6911362A}">
      <dgm:prSet/>
      <dgm:spPr/>
      <dgm:t>
        <a:bodyPr/>
        <a:lstStyle/>
        <a:p>
          <a:endParaRPr lang="en-US"/>
        </a:p>
      </dgm:t>
    </dgm:pt>
    <dgm:pt modelId="{AE813459-65AB-4FA9-B717-330DDA6DFA4E}" type="sibTrans" cxnId="{A0077D09-C12C-46D0-8DF7-194B6911362A}">
      <dgm:prSet/>
      <dgm:spPr/>
      <dgm:t>
        <a:bodyPr/>
        <a:lstStyle/>
        <a:p>
          <a:endParaRPr lang="en-US"/>
        </a:p>
      </dgm:t>
    </dgm:pt>
    <dgm:pt modelId="{30A490C8-22B4-4D68-875C-0F0DE2FF864D}">
      <dgm:prSet phldr="0" custT="1"/>
      <dgm:spPr/>
      <dgm:t>
        <a:bodyPr anchor="ctr"/>
        <a:lstStyle/>
        <a:p>
          <a:pPr marL="0">
            <a:lnSpc>
              <a:spcPct val="100000"/>
            </a:lnSpc>
          </a:pPr>
          <a:r>
            <a:rPr lang="en-US" sz="1800" b="1" i="0">
              <a:solidFill>
                <a:schemeClr val="accent2"/>
              </a:solidFill>
              <a:latin typeface="+mn-lt"/>
              <a:cs typeface="Gill Sans Light" panose="020B0302020104020203" pitchFamily="34" charset="-79"/>
            </a:rPr>
            <a:t>www.namitv.org</a:t>
          </a:r>
          <a:endParaRPr lang="en-US" sz="1800" b="1" i="0">
            <a:solidFill>
              <a:schemeClr val="accent2"/>
            </a:solidFill>
            <a:latin typeface="Gill Sans Nova" panose="020B0602020104020203" pitchFamily="34" charset="0"/>
            <a:cs typeface="Gill Sans SemiBold" panose="020B0502020104020203" pitchFamily="34" charset="-79"/>
          </a:endParaRPr>
        </a:p>
      </dgm:t>
    </dgm:pt>
    <dgm:pt modelId="{035C64B0-4F0C-4FD1-BD23-B1D4C9887CBE}" type="parTrans" cxnId="{381FE1CC-8184-4745-8EB3-6DE11655998D}">
      <dgm:prSet/>
      <dgm:spPr/>
      <dgm:t>
        <a:bodyPr/>
        <a:lstStyle/>
        <a:p>
          <a:endParaRPr lang="en-US"/>
        </a:p>
      </dgm:t>
    </dgm:pt>
    <dgm:pt modelId="{45495DA8-8707-41E3-A12B-FA5766269C44}" type="sibTrans" cxnId="{381FE1CC-8184-4745-8EB3-6DE11655998D}">
      <dgm:prSet/>
      <dgm:spPr/>
      <dgm:t>
        <a:bodyPr/>
        <a:lstStyle/>
        <a:p>
          <a:endParaRPr lang="en-US"/>
        </a:p>
      </dgm:t>
    </dgm:pt>
    <dgm:pt modelId="{B1AFA1AF-0FF8-45B3-A6D0-0E255A2F637D}">
      <dgm:prSet phldr="0" custT="1"/>
      <dgm:spPr/>
      <dgm:t>
        <a:bodyPr anchor="ctr"/>
        <a:lstStyle/>
        <a:p>
          <a:pPr marL="0"/>
          <a:r>
            <a:rPr lang="en-US" sz="2000" b="0" i="0">
              <a:latin typeface="Gill Sans Nova" panose="020B0602020104020203" pitchFamily="34" charset="0"/>
              <a:cs typeface="Gill Sans SemiBold" panose="020B0502020104020203" pitchFamily="34" charset="-79"/>
            </a:rPr>
            <a:t>MVUSD Behavioral Health</a:t>
          </a:r>
        </a:p>
      </dgm:t>
    </dgm:pt>
    <dgm:pt modelId="{10C68AF5-481C-45AA-A216-8BBBB04515B9}" type="parTrans" cxnId="{F28D7702-2FC3-49BD-BB13-C989E5EE622A}">
      <dgm:prSet/>
      <dgm:spPr/>
      <dgm:t>
        <a:bodyPr/>
        <a:lstStyle/>
        <a:p>
          <a:endParaRPr lang="en-US"/>
        </a:p>
      </dgm:t>
    </dgm:pt>
    <dgm:pt modelId="{88649F7A-400B-4056-965D-C9AC0B3AD942}" type="sibTrans" cxnId="{F28D7702-2FC3-49BD-BB13-C989E5EE622A}">
      <dgm:prSet/>
      <dgm:spPr/>
      <dgm:t>
        <a:bodyPr/>
        <a:lstStyle/>
        <a:p>
          <a:endParaRPr lang="en-US"/>
        </a:p>
      </dgm:t>
    </dgm:pt>
    <dgm:pt modelId="{50418D2B-9486-42DE-AFDD-1D31420040FF}">
      <dgm:prSet phldr="0" custT="1"/>
      <dgm:spPr/>
      <dgm:t>
        <a:bodyPr anchor="ctr"/>
        <a:lstStyle/>
        <a:p>
          <a:pPr marL="0">
            <a:lnSpc>
              <a:spcPct val="100000"/>
            </a:lnSpc>
          </a:pPr>
          <a:r>
            <a:rPr lang="en-US" sz="1800" b="1" i="0">
              <a:solidFill>
                <a:schemeClr val="accent2"/>
              </a:solidFill>
              <a:latin typeface="+mn-lt"/>
              <a:cs typeface="Gill Sans Light" panose="020B0302020104020203" pitchFamily="34" charset="-79"/>
            </a:rPr>
            <a:t>https://www.murrieta.k12.ca.us/Page/36036</a:t>
          </a:r>
          <a:endParaRPr lang="en-US" sz="1800" b="1" i="0">
            <a:solidFill>
              <a:schemeClr val="accent2"/>
            </a:solidFill>
            <a:latin typeface="Gill Sans Nova" panose="020B0602020104020203" pitchFamily="34" charset="0"/>
            <a:cs typeface="Gill Sans SemiBold" panose="020B0502020104020203" pitchFamily="34" charset="-79"/>
          </a:endParaRPr>
        </a:p>
      </dgm:t>
    </dgm:pt>
    <dgm:pt modelId="{D5A17F6B-93F5-442B-938A-0F38C281BE88}" type="parTrans" cxnId="{5A5BA622-5DEB-48B9-88D9-C1DE36C711E5}">
      <dgm:prSet/>
      <dgm:spPr/>
      <dgm:t>
        <a:bodyPr/>
        <a:lstStyle/>
        <a:p>
          <a:endParaRPr lang="en-US"/>
        </a:p>
      </dgm:t>
    </dgm:pt>
    <dgm:pt modelId="{1D87A0A5-8024-4710-846B-D5BFAC785107}" type="sibTrans" cxnId="{5A5BA622-5DEB-48B9-88D9-C1DE36C711E5}">
      <dgm:prSet/>
      <dgm:spPr/>
      <dgm:t>
        <a:bodyPr/>
        <a:lstStyle/>
        <a:p>
          <a:endParaRPr lang="en-US"/>
        </a:p>
      </dgm:t>
    </dgm:pt>
    <dgm:pt modelId="{E9682B4F-0217-4B50-923E-C104AA24290F}">
      <dgm:prSet phldr="0" custT="1"/>
      <dgm:spPr/>
      <dgm:t>
        <a:bodyPr anchor="ctr"/>
        <a:lstStyle/>
        <a:p>
          <a:pPr marL="0"/>
          <a:r>
            <a:rPr lang="en-US" sz="2000" b="0" i="0">
              <a:latin typeface="Gill Sans Nova" panose="020B0602020104020203" pitchFamily="34" charset="0"/>
              <a:cs typeface="Gill Sans SemiBold" panose="020B0502020104020203" pitchFamily="34" charset="-79"/>
            </a:rPr>
            <a:t>American Foundation for Suicide Prevention</a:t>
          </a:r>
        </a:p>
      </dgm:t>
    </dgm:pt>
    <dgm:pt modelId="{E0F6C4AF-9BBB-4698-91D7-F9AE3EACBD5D}" type="parTrans" cxnId="{6C23D0C9-74B2-4C8B-AB2F-A03B3B0EBE56}">
      <dgm:prSet/>
      <dgm:spPr/>
      <dgm:t>
        <a:bodyPr/>
        <a:lstStyle/>
        <a:p>
          <a:endParaRPr lang="en-US"/>
        </a:p>
      </dgm:t>
    </dgm:pt>
    <dgm:pt modelId="{B8632E42-D7EB-4C31-877E-6F1B2801851A}" type="sibTrans" cxnId="{6C23D0C9-74B2-4C8B-AB2F-A03B3B0EBE56}">
      <dgm:prSet/>
      <dgm:spPr/>
      <dgm:t>
        <a:bodyPr/>
        <a:lstStyle/>
        <a:p>
          <a:endParaRPr lang="en-US"/>
        </a:p>
      </dgm:t>
    </dgm:pt>
    <dgm:pt modelId="{0EC0C300-11E4-45CF-8418-973585107209}">
      <dgm:prSet phldr="0" custT="1"/>
      <dgm:spPr/>
      <dgm:t>
        <a:bodyPr anchor="ctr"/>
        <a:lstStyle/>
        <a:p>
          <a:pPr marL="0">
            <a:lnSpc>
              <a:spcPct val="100000"/>
            </a:lnSpc>
          </a:pPr>
          <a:r>
            <a:rPr lang="en-US" sz="1800" b="1" i="0" u="none">
              <a:solidFill>
                <a:schemeClr val="accent2"/>
              </a:solidFill>
              <a:latin typeface="+mn-lt"/>
              <a:cs typeface="Gill Sans Light" panose="020B0302020104020203" pitchFamily="34" charset="-79"/>
            </a:rPr>
            <a:t>https://afsp.org/chapter/inland-empire-and-desert-cities</a:t>
          </a:r>
        </a:p>
        <a:p>
          <a:pPr marL="0">
            <a:lnSpc>
              <a:spcPct val="100000"/>
            </a:lnSpc>
          </a:pPr>
          <a:r>
            <a:rPr lang="en-US" sz="1800" b="1" i="0">
              <a:solidFill>
                <a:schemeClr val="accent2"/>
              </a:solidFill>
              <a:latin typeface="+mn-lt"/>
              <a:cs typeface="Gill Sans Light" panose="020B0302020104020203" pitchFamily="34" charset="-79"/>
            </a:rPr>
            <a:t>https://afsp.org/chapter/san-diego</a:t>
          </a:r>
          <a:endParaRPr lang="en-US" sz="1800" b="1" i="0">
            <a:solidFill>
              <a:schemeClr val="accent2"/>
            </a:solidFill>
            <a:latin typeface="Gill Sans Nova" panose="020B0602020104020203" pitchFamily="34" charset="0"/>
            <a:cs typeface="Gill Sans SemiBold" panose="020B0502020104020203" pitchFamily="34" charset="-79"/>
          </a:endParaRPr>
        </a:p>
      </dgm:t>
    </dgm:pt>
    <dgm:pt modelId="{1E4DD98E-100E-46B7-B24A-408BBF69E9FA}" type="parTrans" cxnId="{51563A4F-C0EB-47D6-B5BC-47A4E599AD4B}">
      <dgm:prSet/>
      <dgm:spPr/>
      <dgm:t>
        <a:bodyPr/>
        <a:lstStyle/>
        <a:p>
          <a:endParaRPr lang="en-US"/>
        </a:p>
      </dgm:t>
    </dgm:pt>
    <dgm:pt modelId="{90FAB5D1-62B3-4FF6-A07D-EE607F529C32}" type="sibTrans" cxnId="{51563A4F-C0EB-47D6-B5BC-47A4E599AD4B}">
      <dgm:prSet/>
      <dgm:spPr/>
      <dgm:t>
        <a:bodyPr/>
        <a:lstStyle/>
        <a:p>
          <a:endParaRPr lang="en-US"/>
        </a:p>
      </dgm:t>
    </dgm:pt>
    <dgm:pt modelId="{FEB4A941-E9FA-4A86-A673-85FF34B35F20}">
      <dgm:prSet phldr="0" custT="1"/>
      <dgm:spPr/>
      <dgm:t>
        <a:bodyPr anchor="ctr"/>
        <a:lstStyle/>
        <a:p>
          <a:pPr marL="0" rtl="0">
            <a:lnSpc>
              <a:spcPct val="100000"/>
            </a:lnSpc>
          </a:pPr>
          <a:r>
            <a:rPr lang="en-US" sz="1800" b="1" i="0">
              <a:solidFill>
                <a:srgbClr val="AD5C4D"/>
              </a:solidFill>
              <a:latin typeface="+mn-lt"/>
              <a:cs typeface="Gill Sans Light" panose="020B0302020104020203" pitchFamily="34" charset="-79"/>
            </a:rPr>
            <a:t>https://www.teenline.org/  </a:t>
          </a:r>
          <a:r>
            <a:rPr lang="en-US" sz="1800" b="1" i="0">
              <a:solidFill>
                <a:srgbClr val="AD5C4D"/>
              </a:solidFill>
            </a:rPr>
            <a:t>CALL 800-852-8336  TEXT TEEN to 839863</a:t>
          </a:r>
          <a:endParaRPr lang="en-US" sz="1800" b="1" i="0">
            <a:solidFill>
              <a:srgbClr val="AD5C4D"/>
            </a:solidFill>
            <a:latin typeface="Gill Sans Nova" panose="020B0602020104020203" pitchFamily="34" charset="0"/>
            <a:cs typeface="Gill Sans SemiBold" panose="020B0502020104020203" pitchFamily="34" charset="-79"/>
          </a:endParaRPr>
        </a:p>
      </dgm:t>
    </dgm:pt>
    <dgm:pt modelId="{39522508-BC4E-4DD5-A744-AFEFFE36DB74}" type="parTrans" cxnId="{F942F56C-9025-4AA1-9B36-C5AE0A93B0F5}">
      <dgm:prSet/>
      <dgm:spPr/>
      <dgm:t>
        <a:bodyPr/>
        <a:lstStyle/>
        <a:p>
          <a:endParaRPr lang="en-US"/>
        </a:p>
      </dgm:t>
    </dgm:pt>
    <dgm:pt modelId="{97624CC8-6315-4683-B26C-C30D552DA5A6}" type="sibTrans" cxnId="{F942F56C-9025-4AA1-9B36-C5AE0A93B0F5}">
      <dgm:prSet/>
      <dgm:spPr/>
      <dgm:t>
        <a:bodyPr/>
        <a:lstStyle/>
        <a:p>
          <a:endParaRPr lang="en-US"/>
        </a:p>
      </dgm:t>
    </dgm:pt>
    <dgm:pt modelId="{A2322D3A-7AC2-4C5C-9D7E-EAB2313D47D4}">
      <dgm:prSet phldr="0" custT="1"/>
      <dgm:spPr/>
      <dgm:t>
        <a:bodyPr anchor="ctr"/>
        <a:lstStyle/>
        <a:p>
          <a:pPr marL="0"/>
          <a:r>
            <a:rPr lang="en-US" sz="2000" b="0" i="0">
              <a:latin typeface="Gill Sans Nova" panose="020B0602020104020203" pitchFamily="34" charset="0"/>
              <a:cs typeface="Gill Sans SemiBold" panose="020B0502020104020203" pitchFamily="34" charset="-79"/>
            </a:rPr>
            <a:t>Suicide and Crisis Lifeline</a:t>
          </a:r>
        </a:p>
      </dgm:t>
    </dgm:pt>
    <dgm:pt modelId="{4A8C15D4-B36F-4764-B4FF-F2AF790D3E17}" type="parTrans" cxnId="{179FAFCF-F878-464E-A8A6-1185EFA0E380}">
      <dgm:prSet/>
      <dgm:spPr/>
      <dgm:t>
        <a:bodyPr/>
        <a:lstStyle/>
        <a:p>
          <a:endParaRPr lang="en-US"/>
        </a:p>
      </dgm:t>
    </dgm:pt>
    <dgm:pt modelId="{84DE1C3A-3FC7-4DB3-88ED-33F65A71557A}" type="sibTrans" cxnId="{179FAFCF-F878-464E-A8A6-1185EFA0E380}">
      <dgm:prSet/>
      <dgm:spPr/>
      <dgm:t>
        <a:bodyPr/>
        <a:lstStyle/>
        <a:p>
          <a:endParaRPr lang="en-US"/>
        </a:p>
      </dgm:t>
    </dgm:pt>
    <dgm:pt modelId="{4F85505A-81B6-4FDA-A144-900B71DAD946}">
      <dgm:prSet phldr="0" custT="1"/>
      <dgm:spPr/>
      <dgm:t>
        <a:bodyPr anchor="ctr"/>
        <a:lstStyle/>
        <a:p>
          <a:pPr marL="0"/>
          <a:r>
            <a:rPr lang="en-US" sz="2000" b="0" i="0">
              <a:latin typeface="Gill Sans Nova" panose="020B0602020104020203" pitchFamily="34" charset="0"/>
              <a:cs typeface="Gill Sans SemiBold" panose="020B0502020104020203" pitchFamily="34" charset="-79"/>
            </a:rPr>
            <a:t>Teen Line</a:t>
          </a:r>
        </a:p>
      </dgm:t>
    </dgm:pt>
    <dgm:pt modelId="{D9A96E25-7BBE-4DDD-8DDE-B4970D4340A8}" type="parTrans" cxnId="{2D633B56-E147-4EFC-B9EE-6C0413F329B0}">
      <dgm:prSet/>
      <dgm:spPr/>
      <dgm:t>
        <a:bodyPr/>
        <a:lstStyle/>
        <a:p>
          <a:endParaRPr lang="en-US"/>
        </a:p>
      </dgm:t>
    </dgm:pt>
    <dgm:pt modelId="{68F74A88-49DC-44B1-BC0D-220A7B97601C}" type="sibTrans" cxnId="{2D633B56-E147-4EFC-B9EE-6C0413F329B0}">
      <dgm:prSet/>
      <dgm:spPr/>
      <dgm:t>
        <a:bodyPr/>
        <a:lstStyle/>
        <a:p>
          <a:endParaRPr lang="en-US"/>
        </a:p>
      </dgm:t>
    </dgm:pt>
    <dgm:pt modelId="{6564C5E9-1595-624A-93AF-6AD41D06A4F7}" type="pres">
      <dgm:prSet presAssocID="{0DD8915E-DC14-41D6-9BB5-F49E1C265163}" presName="vert0" presStyleCnt="0">
        <dgm:presLayoutVars>
          <dgm:dir/>
          <dgm:animOne val="branch"/>
          <dgm:animLvl val="lvl"/>
        </dgm:presLayoutVars>
      </dgm:prSet>
      <dgm:spPr/>
    </dgm:pt>
    <dgm:pt modelId="{CFCA7698-FAF1-9341-A1FC-ED13A8E7C585}" type="pres">
      <dgm:prSet presAssocID="{73D947E0-108F-4D20-A71E-3CF329F97212}" presName="thickLine" presStyleLbl="alignNode1" presStyleIdx="0" presStyleCnt="5"/>
      <dgm:spPr/>
    </dgm:pt>
    <dgm:pt modelId="{73B53ECD-88F7-D549-B120-6C2932F2D11A}" type="pres">
      <dgm:prSet presAssocID="{73D947E0-108F-4D20-A71E-3CF329F97212}" presName="horz1" presStyleCnt="0"/>
      <dgm:spPr/>
    </dgm:pt>
    <dgm:pt modelId="{16779ABC-4458-134D-8407-3B550EE07267}" type="pres">
      <dgm:prSet presAssocID="{73D947E0-108F-4D20-A71E-3CF329F97212}" presName="tx1" presStyleLbl="revTx" presStyleIdx="0" presStyleCnt="10"/>
      <dgm:spPr/>
    </dgm:pt>
    <dgm:pt modelId="{CAE07029-F81D-A44F-9347-F3E3A6E31F74}" type="pres">
      <dgm:prSet presAssocID="{73D947E0-108F-4D20-A71E-3CF329F97212}" presName="vert1" presStyleCnt="0"/>
      <dgm:spPr/>
    </dgm:pt>
    <dgm:pt modelId="{5A9BB2A1-D458-5443-B445-41D2960F03F2}" type="pres">
      <dgm:prSet presAssocID="{30A490C8-22B4-4D68-875C-0F0DE2FF864D}" presName="vertSpace2a" presStyleCnt="0"/>
      <dgm:spPr/>
    </dgm:pt>
    <dgm:pt modelId="{D7B8E40A-DB15-184E-8163-CFBBECDBFC1D}" type="pres">
      <dgm:prSet presAssocID="{30A490C8-22B4-4D68-875C-0F0DE2FF864D}" presName="horz2" presStyleCnt="0"/>
      <dgm:spPr/>
    </dgm:pt>
    <dgm:pt modelId="{59832A42-FD52-4B4A-92FB-6B1C497CBF3C}" type="pres">
      <dgm:prSet presAssocID="{30A490C8-22B4-4D68-875C-0F0DE2FF864D}" presName="horzSpace2" presStyleCnt="0"/>
      <dgm:spPr/>
    </dgm:pt>
    <dgm:pt modelId="{4B7883FE-9BF1-834B-9E55-433D1207CAF9}" type="pres">
      <dgm:prSet presAssocID="{30A490C8-22B4-4D68-875C-0F0DE2FF864D}" presName="tx2" presStyleLbl="revTx" presStyleIdx="1" presStyleCnt="10"/>
      <dgm:spPr/>
    </dgm:pt>
    <dgm:pt modelId="{0CBE5C3F-806F-B144-AE1F-FC9577B85A0B}" type="pres">
      <dgm:prSet presAssocID="{30A490C8-22B4-4D68-875C-0F0DE2FF864D}" presName="vert2" presStyleCnt="0"/>
      <dgm:spPr/>
    </dgm:pt>
    <dgm:pt modelId="{F855322D-A55D-8B49-879F-C673DBB2B4C9}" type="pres">
      <dgm:prSet presAssocID="{30A490C8-22B4-4D68-875C-0F0DE2FF864D}" presName="thinLine2b" presStyleLbl="callout" presStyleIdx="0" presStyleCnt="5"/>
      <dgm:spPr/>
    </dgm:pt>
    <dgm:pt modelId="{C673FE58-57C7-E240-8F76-83FFAD340DC5}" type="pres">
      <dgm:prSet presAssocID="{30A490C8-22B4-4D68-875C-0F0DE2FF864D}" presName="vertSpace2b" presStyleCnt="0"/>
      <dgm:spPr/>
    </dgm:pt>
    <dgm:pt modelId="{DD445911-31B5-374B-964F-E521B7F4A98B}" type="pres">
      <dgm:prSet presAssocID="{B1AFA1AF-0FF8-45B3-A6D0-0E255A2F637D}" presName="thickLine" presStyleLbl="alignNode1" presStyleIdx="1" presStyleCnt="5"/>
      <dgm:spPr/>
    </dgm:pt>
    <dgm:pt modelId="{2D373430-1C80-8F46-ABC4-CBE10AB29E21}" type="pres">
      <dgm:prSet presAssocID="{B1AFA1AF-0FF8-45B3-A6D0-0E255A2F637D}" presName="horz1" presStyleCnt="0"/>
      <dgm:spPr/>
    </dgm:pt>
    <dgm:pt modelId="{57741AD6-DFD2-814C-A051-E841CC65A4EA}" type="pres">
      <dgm:prSet presAssocID="{B1AFA1AF-0FF8-45B3-A6D0-0E255A2F637D}" presName="tx1" presStyleLbl="revTx" presStyleIdx="2" presStyleCnt="10"/>
      <dgm:spPr/>
    </dgm:pt>
    <dgm:pt modelId="{BAE20A88-DF00-8949-A8B2-0E344D388E90}" type="pres">
      <dgm:prSet presAssocID="{B1AFA1AF-0FF8-45B3-A6D0-0E255A2F637D}" presName="vert1" presStyleCnt="0"/>
      <dgm:spPr/>
    </dgm:pt>
    <dgm:pt modelId="{FFD3D6B1-6613-9A41-97D0-43A8EBCE5EAD}" type="pres">
      <dgm:prSet presAssocID="{50418D2B-9486-42DE-AFDD-1D31420040FF}" presName="vertSpace2a" presStyleCnt="0"/>
      <dgm:spPr/>
    </dgm:pt>
    <dgm:pt modelId="{A95899B2-8F62-204F-B53E-8872741B3D8A}" type="pres">
      <dgm:prSet presAssocID="{50418D2B-9486-42DE-AFDD-1D31420040FF}" presName="horz2" presStyleCnt="0"/>
      <dgm:spPr/>
    </dgm:pt>
    <dgm:pt modelId="{6C1C9676-3658-6D4F-92CD-97954CEC2777}" type="pres">
      <dgm:prSet presAssocID="{50418D2B-9486-42DE-AFDD-1D31420040FF}" presName="horzSpace2" presStyleCnt="0"/>
      <dgm:spPr/>
    </dgm:pt>
    <dgm:pt modelId="{040275F6-8CD8-B443-8E15-E2EA8C115BE0}" type="pres">
      <dgm:prSet presAssocID="{50418D2B-9486-42DE-AFDD-1D31420040FF}" presName="tx2" presStyleLbl="revTx" presStyleIdx="3" presStyleCnt="10"/>
      <dgm:spPr/>
    </dgm:pt>
    <dgm:pt modelId="{D9398154-13A0-B94E-B51B-C707B5F9C02E}" type="pres">
      <dgm:prSet presAssocID="{50418D2B-9486-42DE-AFDD-1D31420040FF}" presName="vert2" presStyleCnt="0"/>
      <dgm:spPr/>
    </dgm:pt>
    <dgm:pt modelId="{1103FC42-5419-864B-A44F-32D393A0563C}" type="pres">
      <dgm:prSet presAssocID="{50418D2B-9486-42DE-AFDD-1D31420040FF}" presName="thinLine2b" presStyleLbl="callout" presStyleIdx="1" presStyleCnt="5"/>
      <dgm:spPr/>
    </dgm:pt>
    <dgm:pt modelId="{3380EF9C-3F0E-624D-89C2-20B7B097FB92}" type="pres">
      <dgm:prSet presAssocID="{50418D2B-9486-42DE-AFDD-1D31420040FF}" presName="vertSpace2b" presStyleCnt="0"/>
      <dgm:spPr/>
    </dgm:pt>
    <dgm:pt modelId="{04EDAAE1-E9CA-2F45-BA18-8E6050569C72}" type="pres">
      <dgm:prSet presAssocID="{E9682B4F-0217-4B50-923E-C104AA24290F}" presName="thickLine" presStyleLbl="alignNode1" presStyleIdx="2" presStyleCnt="5"/>
      <dgm:spPr/>
    </dgm:pt>
    <dgm:pt modelId="{C9E76191-5F12-BF45-AE9C-6FAE2221EFF8}" type="pres">
      <dgm:prSet presAssocID="{E9682B4F-0217-4B50-923E-C104AA24290F}" presName="horz1" presStyleCnt="0"/>
      <dgm:spPr/>
    </dgm:pt>
    <dgm:pt modelId="{12C6F6CB-CEC3-A749-930B-00502DB5A1B0}" type="pres">
      <dgm:prSet presAssocID="{E9682B4F-0217-4B50-923E-C104AA24290F}" presName="tx1" presStyleLbl="revTx" presStyleIdx="4" presStyleCnt="10"/>
      <dgm:spPr/>
    </dgm:pt>
    <dgm:pt modelId="{52E4ABEF-FAC6-8548-9F4D-4E473158A2BE}" type="pres">
      <dgm:prSet presAssocID="{E9682B4F-0217-4B50-923E-C104AA24290F}" presName="vert1" presStyleCnt="0"/>
      <dgm:spPr/>
    </dgm:pt>
    <dgm:pt modelId="{B0D3DAFD-9D46-1543-B3B5-D71843B5B4DB}" type="pres">
      <dgm:prSet presAssocID="{0EC0C300-11E4-45CF-8418-973585107209}" presName="vertSpace2a" presStyleCnt="0"/>
      <dgm:spPr/>
    </dgm:pt>
    <dgm:pt modelId="{4C9CCEC2-ABF3-194E-B533-02A4276A931F}" type="pres">
      <dgm:prSet presAssocID="{0EC0C300-11E4-45CF-8418-973585107209}" presName="horz2" presStyleCnt="0"/>
      <dgm:spPr/>
    </dgm:pt>
    <dgm:pt modelId="{AAE7011B-BADF-3944-9735-AFBCAC4F810D}" type="pres">
      <dgm:prSet presAssocID="{0EC0C300-11E4-45CF-8418-973585107209}" presName="horzSpace2" presStyleCnt="0"/>
      <dgm:spPr/>
    </dgm:pt>
    <dgm:pt modelId="{DAF6D365-7021-E74E-8AD3-AB3AC6A0D057}" type="pres">
      <dgm:prSet presAssocID="{0EC0C300-11E4-45CF-8418-973585107209}" presName="tx2" presStyleLbl="revTx" presStyleIdx="5" presStyleCnt="10"/>
      <dgm:spPr/>
    </dgm:pt>
    <dgm:pt modelId="{EC170AFD-CC2D-3946-BDA9-5D66425E90C2}" type="pres">
      <dgm:prSet presAssocID="{0EC0C300-11E4-45CF-8418-973585107209}" presName="vert2" presStyleCnt="0"/>
      <dgm:spPr/>
    </dgm:pt>
    <dgm:pt modelId="{9071E8DC-DDBE-CD4E-9B99-FF7E5F21CEFF}" type="pres">
      <dgm:prSet presAssocID="{0EC0C300-11E4-45CF-8418-973585107209}" presName="thinLine2b" presStyleLbl="callout" presStyleIdx="2" presStyleCnt="5"/>
      <dgm:spPr/>
    </dgm:pt>
    <dgm:pt modelId="{60ED89A1-904B-E446-B340-02B3D3D2D4CF}" type="pres">
      <dgm:prSet presAssocID="{0EC0C300-11E4-45CF-8418-973585107209}" presName="vertSpace2b" presStyleCnt="0"/>
      <dgm:spPr/>
    </dgm:pt>
    <dgm:pt modelId="{C60B052C-8895-B64E-8F55-A22B06C26711}" type="pres">
      <dgm:prSet presAssocID="{4F85505A-81B6-4FDA-A144-900B71DAD946}" presName="thickLine" presStyleLbl="alignNode1" presStyleIdx="3" presStyleCnt="5"/>
      <dgm:spPr/>
    </dgm:pt>
    <dgm:pt modelId="{6824B304-8D35-7546-835D-37EF75EF130E}" type="pres">
      <dgm:prSet presAssocID="{4F85505A-81B6-4FDA-A144-900B71DAD946}" presName="horz1" presStyleCnt="0"/>
      <dgm:spPr/>
    </dgm:pt>
    <dgm:pt modelId="{C9B957BF-3762-C444-A889-9188DFC903DF}" type="pres">
      <dgm:prSet presAssocID="{4F85505A-81B6-4FDA-A144-900B71DAD946}" presName="tx1" presStyleLbl="revTx" presStyleIdx="6" presStyleCnt="10"/>
      <dgm:spPr/>
    </dgm:pt>
    <dgm:pt modelId="{D251ECF4-3488-2542-8086-F83F675146E2}" type="pres">
      <dgm:prSet presAssocID="{4F85505A-81B6-4FDA-A144-900B71DAD946}" presName="vert1" presStyleCnt="0"/>
      <dgm:spPr/>
    </dgm:pt>
    <dgm:pt modelId="{53DFB678-703B-1646-A2C9-814631074136}" type="pres">
      <dgm:prSet presAssocID="{FEB4A941-E9FA-4A86-A673-85FF34B35F20}" presName="vertSpace2a" presStyleCnt="0"/>
      <dgm:spPr/>
    </dgm:pt>
    <dgm:pt modelId="{C9124C8C-8A51-3E49-8F20-C1A448FD817F}" type="pres">
      <dgm:prSet presAssocID="{FEB4A941-E9FA-4A86-A673-85FF34B35F20}" presName="horz2" presStyleCnt="0"/>
      <dgm:spPr/>
    </dgm:pt>
    <dgm:pt modelId="{5B977E52-1DC2-D846-AA85-F463E40EE7D6}" type="pres">
      <dgm:prSet presAssocID="{FEB4A941-E9FA-4A86-A673-85FF34B35F20}" presName="horzSpace2" presStyleCnt="0"/>
      <dgm:spPr/>
    </dgm:pt>
    <dgm:pt modelId="{B09F43E3-E283-364B-BDDC-AEA3B436FB56}" type="pres">
      <dgm:prSet presAssocID="{FEB4A941-E9FA-4A86-A673-85FF34B35F20}" presName="tx2" presStyleLbl="revTx" presStyleIdx="7" presStyleCnt="10"/>
      <dgm:spPr/>
    </dgm:pt>
    <dgm:pt modelId="{78FAB02E-902A-0246-8841-E18990A6BDCD}" type="pres">
      <dgm:prSet presAssocID="{FEB4A941-E9FA-4A86-A673-85FF34B35F20}" presName="vert2" presStyleCnt="0"/>
      <dgm:spPr/>
    </dgm:pt>
    <dgm:pt modelId="{2A380769-BA5B-F344-93A6-E05188F7C102}" type="pres">
      <dgm:prSet presAssocID="{FEB4A941-E9FA-4A86-A673-85FF34B35F20}" presName="thinLine2b" presStyleLbl="callout" presStyleIdx="3" presStyleCnt="5"/>
      <dgm:spPr/>
    </dgm:pt>
    <dgm:pt modelId="{1666CBCE-44EA-144B-B2DC-553B1D1FA875}" type="pres">
      <dgm:prSet presAssocID="{FEB4A941-E9FA-4A86-A673-85FF34B35F20}" presName="vertSpace2b" presStyleCnt="0"/>
      <dgm:spPr/>
    </dgm:pt>
    <dgm:pt modelId="{43609A61-BA80-5948-B85C-CB38B2D0E047}" type="pres">
      <dgm:prSet presAssocID="{A2322D3A-7AC2-4C5C-9D7E-EAB2313D47D4}" presName="thickLine" presStyleLbl="alignNode1" presStyleIdx="4" presStyleCnt="5"/>
      <dgm:spPr/>
    </dgm:pt>
    <dgm:pt modelId="{755CA152-7A11-B547-85AC-95C6503B0509}" type="pres">
      <dgm:prSet presAssocID="{A2322D3A-7AC2-4C5C-9D7E-EAB2313D47D4}" presName="horz1" presStyleCnt="0"/>
      <dgm:spPr/>
    </dgm:pt>
    <dgm:pt modelId="{6FFE689B-A07F-6149-B2E3-6757BAD42DB9}" type="pres">
      <dgm:prSet presAssocID="{A2322D3A-7AC2-4C5C-9D7E-EAB2313D47D4}" presName="tx1" presStyleLbl="revTx" presStyleIdx="8" presStyleCnt="10"/>
      <dgm:spPr/>
    </dgm:pt>
    <dgm:pt modelId="{C5F03895-AABE-2543-93DF-22AEB1203220}" type="pres">
      <dgm:prSet presAssocID="{A2322D3A-7AC2-4C5C-9D7E-EAB2313D47D4}" presName="vert1" presStyleCnt="0"/>
      <dgm:spPr/>
    </dgm:pt>
    <dgm:pt modelId="{1B4605F0-5552-F241-97AF-C59A6A8D8608}" type="pres">
      <dgm:prSet presAssocID="{8FE81FEC-2664-411F-AEB3-065F29F52751}" presName="vertSpace2a" presStyleCnt="0"/>
      <dgm:spPr/>
    </dgm:pt>
    <dgm:pt modelId="{B3892077-82DE-2B46-B97B-882D9BAC3AA6}" type="pres">
      <dgm:prSet presAssocID="{8FE81FEC-2664-411F-AEB3-065F29F52751}" presName="horz2" presStyleCnt="0"/>
      <dgm:spPr/>
    </dgm:pt>
    <dgm:pt modelId="{D85BDADF-3D02-C949-8AD1-025541606F09}" type="pres">
      <dgm:prSet presAssocID="{8FE81FEC-2664-411F-AEB3-065F29F52751}" presName="horzSpace2" presStyleCnt="0"/>
      <dgm:spPr/>
    </dgm:pt>
    <dgm:pt modelId="{FBD01AEA-A8F9-FE4D-9602-487EAF61F09B}" type="pres">
      <dgm:prSet presAssocID="{8FE81FEC-2664-411F-AEB3-065F29F52751}" presName="tx2" presStyleLbl="revTx" presStyleIdx="9" presStyleCnt="10" custScaleX="98198" custLinFactNeighborX="-1478" custLinFactNeighborY="3011"/>
      <dgm:spPr/>
    </dgm:pt>
    <dgm:pt modelId="{1DA1CE23-8C39-3D4F-A89C-4024EB35CFC1}" type="pres">
      <dgm:prSet presAssocID="{8FE81FEC-2664-411F-AEB3-065F29F52751}" presName="vert2" presStyleCnt="0"/>
      <dgm:spPr/>
    </dgm:pt>
    <dgm:pt modelId="{098E18BB-B50B-7944-A588-57FAEF8C3BE4}" type="pres">
      <dgm:prSet presAssocID="{8FE81FEC-2664-411F-AEB3-065F29F52751}" presName="thinLine2b" presStyleLbl="callout" presStyleIdx="4" presStyleCnt="5"/>
      <dgm:spPr/>
    </dgm:pt>
    <dgm:pt modelId="{DB6E8C3B-99BF-2D4B-BAB0-99514E5BFDCA}" type="pres">
      <dgm:prSet presAssocID="{8FE81FEC-2664-411F-AEB3-065F29F52751}" presName="vertSpace2b" presStyleCnt="0"/>
      <dgm:spPr/>
    </dgm:pt>
  </dgm:ptLst>
  <dgm:cxnLst>
    <dgm:cxn modelId="{F28D7702-2FC3-49BD-BB13-C989E5EE622A}" srcId="{0DD8915E-DC14-41D6-9BB5-F49E1C265163}" destId="{B1AFA1AF-0FF8-45B3-A6D0-0E255A2F637D}" srcOrd="1" destOrd="0" parTransId="{10C68AF5-481C-45AA-A216-8BBBB04515B9}" sibTransId="{88649F7A-400B-4056-965D-C9AC0B3AD942}"/>
    <dgm:cxn modelId="{A0077D09-C12C-46D0-8DF7-194B6911362A}" srcId="{0DD8915E-DC14-41D6-9BB5-F49E1C265163}" destId="{73D947E0-108F-4D20-A71E-3CF329F97212}" srcOrd="0" destOrd="0" parTransId="{9D249532-A24D-4D8F-848A-9F42F2E486C9}" sibTransId="{AE813459-65AB-4FA9-B717-330DDA6DFA4E}"/>
    <dgm:cxn modelId="{DB88A911-C9AB-4245-8A20-5A06108094AF}" type="presOf" srcId="{B1AFA1AF-0FF8-45B3-A6D0-0E255A2F637D}" destId="{57741AD6-DFD2-814C-A051-E841CC65A4EA}" srcOrd="0" destOrd="0" presId="urn:microsoft.com/office/officeart/2008/layout/LinedList"/>
    <dgm:cxn modelId="{5A5BA622-5DEB-48B9-88D9-C1DE36C711E5}" srcId="{B1AFA1AF-0FF8-45B3-A6D0-0E255A2F637D}" destId="{50418D2B-9486-42DE-AFDD-1D31420040FF}" srcOrd="0" destOrd="0" parTransId="{D5A17F6B-93F5-442B-938A-0F38C281BE88}" sibTransId="{1D87A0A5-8024-4710-846B-D5BFAC785107}"/>
    <dgm:cxn modelId="{DB1D962D-409E-D840-8C70-0D3A99E96A69}" type="presOf" srcId="{E9682B4F-0217-4B50-923E-C104AA24290F}" destId="{12C6F6CB-CEC3-A749-930B-00502DB5A1B0}" srcOrd="0" destOrd="0" presId="urn:microsoft.com/office/officeart/2008/layout/LinedList"/>
    <dgm:cxn modelId="{711E093C-AD42-45A4-8D40-A2D39702062E}" srcId="{A2322D3A-7AC2-4C5C-9D7E-EAB2313D47D4}" destId="{8FE81FEC-2664-411F-AEB3-065F29F52751}" srcOrd="0" destOrd="0" parTransId="{BCBC007E-0269-421B-9C41-DE26D5C3A822}" sibTransId="{80230EB7-7230-4881-A631-309C07417378}"/>
    <dgm:cxn modelId="{DF2DE63F-500F-5842-AC4E-C1EC03F88395}" type="presOf" srcId="{A2322D3A-7AC2-4C5C-9D7E-EAB2313D47D4}" destId="{6FFE689B-A07F-6149-B2E3-6757BAD42DB9}" srcOrd="0" destOrd="0" presId="urn:microsoft.com/office/officeart/2008/layout/LinedList"/>
    <dgm:cxn modelId="{D012C86A-5FCF-F74E-A1E4-DA1AAC68B769}" type="presOf" srcId="{50418D2B-9486-42DE-AFDD-1D31420040FF}" destId="{040275F6-8CD8-B443-8E15-E2EA8C115BE0}" srcOrd="0" destOrd="0" presId="urn:microsoft.com/office/officeart/2008/layout/LinedList"/>
    <dgm:cxn modelId="{F942F56C-9025-4AA1-9B36-C5AE0A93B0F5}" srcId="{4F85505A-81B6-4FDA-A144-900B71DAD946}" destId="{FEB4A941-E9FA-4A86-A673-85FF34B35F20}" srcOrd="0" destOrd="0" parTransId="{39522508-BC4E-4DD5-A744-AFEFFE36DB74}" sibTransId="{97624CC8-6315-4683-B26C-C30D552DA5A6}"/>
    <dgm:cxn modelId="{51563A4F-C0EB-47D6-B5BC-47A4E599AD4B}" srcId="{E9682B4F-0217-4B50-923E-C104AA24290F}" destId="{0EC0C300-11E4-45CF-8418-973585107209}" srcOrd="0" destOrd="0" parTransId="{1E4DD98E-100E-46B7-B24A-408BBF69E9FA}" sibTransId="{90FAB5D1-62B3-4FF6-A07D-EE607F529C32}"/>
    <dgm:cxn modelId="{B9992E53-656B-E848-AF8E-65823B9AD34E}" type="presOf" srcId="{0DD8915E-DC14-41D6-9BB5-F49E1C265163}" destId="{6564C5E9-1595-624A-93AF-6AD41D06A4F7}" srcOrd="0" destOrd="0" presId="urn:microsoft.com/office/officeart/2008/layout/LinedList"/>
    <dgm:cxn modelId="{2D633B56-E147-4EFC-B9EE-6C0413F329B0}" srcId="{0DD8915E-DC14-41D6-9BB5-F49E1C265163}" destId="{4F85505A-81B6-4FDA-A144-900B71DAD946}" srcOrd="3" destOrd="0" parTransId="{D9A96E25-7BBE-4DDD-8DDE-B4970D4340A8}" sibTransId="{68F74A88-49DC-44B1-BC0D-220A7B97601C}"/>
    <dgm:cxn modelId="{864E7292-9A7E-3F43-81DD-D653DF53DEF3}" type="presOf" srcId="{0EC0C300-11E4-45CF-8418-973585107209}" destId="{DAF6D365-7021-E74E-8AD3-AB3AC6A0D057}" srcOrd="0" destOrd="0" presId="urn:microsoft.com/office/officeart/2008/layout/LinedList"/>
    <dgm:cxn modelId="{3F5D38A5-AF8F-B44D-AEB3-C86078AC4A7E}" type="presOf" srcId="{4F85505A-81B6-4FDA-A144-900B71DAD946}" destId="{C9B957BF-3762-C444-A889-9188DFC903DF}" srcOrd="0" destOrd="0" presId="urn:microsoft.com/office/officeart/2008/layout/LinedList"/>
    <dgm:cxn modelId="{E1D3D9B5-E888-2A48-989F-530AD91CD6D9}" type="presOf" srcId="{FEB4A941-E9FA-4A86-A673-85FF34B35F20}" destId="{B09F43E3-E283-364B-BDDC-AEA3B436FB56}" srcOrd="0" destOrd="0" presId="urn:microsoft.com/office/officeart/2008/layout/LinedList"/>
    <dgm:cxn modelId="{151D13B9-4602-AE4A-A285-285AEA258666}" type="presOf" srcId="{30A490C8-22B4-4D68-875C-0F0DE2FF864D}" destId="{4B7883FE-9BF1-834B-9E55-433D1207CAF9}" srcOrd="0" destOrd="0" presId="urn:microsoft.com/office/officeart/2008/layout/LinedList"/>
    <dgm:cxn modelId="{6C23D0C9-74B2-4C8B-AB2F-A03B3B0EBE56}" srcId="{0DD8915E-DC14-41D6-9BB5-F49E1C265163}" destId="{E9682B4F-0217-4B50-923E-C104AA24290F}" srcOrd="2" destOrd="0" parTransId="{E0F6C4AF-9BBB-4698-91D7-F9AE3EACBD5D}" sibTransId="{B8632E42-D7EB-4C31-877E-6F1B2801851A}"/>
    <dgm:cxn modelId="{381FE1CC-8184-4745-8EB3-6DE11655998D}" srcId="{73D947E0-108F-4D20-A71E-3CF329F97212}" destId="{30A490C8-22B4-4D68-875C-0F0DE2FF864D}" srcOrd="0" destOrd="0" parTransId="{035C64B0-4F0C-4FD1-BD23-B1D4C9887CBE}" sibTransId="{45495DA8-8707-41E3-A12B-FA5766269C44}"/>
    <dgm:cxn modelId="{179FAFCF-F878-464E-A8A6-1185EFA0E380}" srcId="{0DD8915E-DC14-41D6-9BB5-F49E1C265163}" destId="{A2322D3A-7AC2-4C5C-9D7E-EAB2313D47D4}" srcOrd="4" destOrd="0" parTransId="{4A8C15D4-B36F-4764-B4FF-F2AF790D3E17}" sibTransId="{84DE1C3A-3FC7-4DB3-88ED-33F65A71557A}"/>
    <dgm:cxn modelId="{4D650CE9-A7A6-9546-889D-728D9A26FF98}" type="presOf" srcId="{8FE81FEC-2664-411F-AEB3-065F29F52751}" destId="{FBD01AEA-A8F9-FE4D-9602-487EAF61F09B}" srcOrd="0" destOrd="0" presId="urn:microsoft.com/office/officeart/2008/layout/LinedList"/>
    <dgm:cxn modelId="{24FD07F8-A7B8-6241-8064-11664CC65CE1}" type="presOf" srcId="{73D947E0-108F-4D20-A71E-3CF329F97212}" destId="{16779ABC-4458-134D-8407-3B550EE07267}" srcOrd="0" destOrd="0" presId="urn:microsoft.com/office/officeart/2008/layout/LinedList"/>
    <dgm:cxn modelId="{AFE9FC3A-D3FF-CA44-9605-4703DA53A4C2}" type="presParOf" srcId="{6564C5E9-1595-624A-93AF-6AD41D06A4F7}" destId="{CFCA7698-FAF1-9341-A1FC-ED13A8E7C585}" srcOrd="0" destOrd="0" presId="urn:microsoft.com/office/officeart/2008/layout/LinedList"/>
    <dgm:cxn modelId="{EB08E1B8-074C-A546-B1B8-3153F413A947}" type="presParOf" srcId="{6564C5E9-1595-624A-93AF-6AD41D06A4F7}" destId="{73B53ECD-88F7-D549-B120-6C2932F2D11A}" srcOrd="1" destOrd="0" presId="urn:microsoft.com/office/officeart/2008/layout/LinedList"/>
    <dgm:cxn modelId="{1B53D0A1-66D8-134B-8AF2-80B1E3806E98}" type="presParOf" srcId="{73B53ECD-88F7-D549-B120-6C2932F2D11A}" destId="{16779ABC-4458-134D-8407-3B550EE07267}" srcOrd="0" destOrd="0" presId="urn:microsoft.com/office/officeart/2008/layout/LinedList"/>
    <dgm:cxn modelId="{1A46E30E-242E-1540-8649-777E95C5E910}" type="presParOf" srcId="{73B53ECD-88F7-D549-B120-6C2932F2D11A}" destId="{CAE07029-F81D-A44F-9347-F3E3A6E31F74}" srcOrd="1" destOrd="0" presId="urn:microsoft.com/office/officeart/2008/layout/LinedList"/>
    <dgm:cxn modelId="{0AF080A1-E7F5-D446-9052-7D8C86784D60}" type="presParOf" srcId="{CAE07029-F81D-A44F-9347-F3E3A6E31F74}" destId="{5A9BB2A1-D458-5443-B445-41D2960F03F2}" srcOrd="0" destOrd="0" presId="urn:microsoft.com/office/officeart/2008/layout/LinedList"/>
    <dgm:cxn modelId="{5F4C5453-C466-2B4D-B675-3231308CA30E}" type="presParOf" srcId="{CAE07029-F81D-A44F-9347-F3E3A6E31F74}" destId="{D7B8E40A-DB15-184E-8163-CFBBECDBFC1D}" srcOrd="1" destOrd="0" presId="urn:microsoft.com/office/officeart/2008/layout/LinedList"/>
    <dgm:cxn modelId="{0732A2C9-16FC-034F-A91F-8267830F6866}" type="presParOf" srcId="{D7B8E40A-DB15-184E-8163-CFBBECDBFC1D}" destId="{59832A42-FD52-4B4A-92FB-6B1C497CBF3C}" srcOrd="0" destOrd="0" presId="urn:microsoft.com/office/officeart/2008/layout/LinedList"/>
    <dgm:cxn modelId="{5CB90678-FEDD-7B4C-85C5-E74FFAC3A6D5}" type="presParOf" srcId="{D7B8E40A-DB15-184E-8163-CFBBECDBFC1D}" destId="{4B7883FE-9BF1-834B-9E55-433D1207CAF9}" srcOrd="1" destOrd="0" presId="urn:microsoft.com/office/officeart/2008/layout/LinedList"/>
    <dgm:cxn modelId="{D41FA6A6-5400-9848-8819-FB97F59FFCED}" type="presParOf" srcId="{D7B8E40A-DB15-184E-8163-CFBBECDBFC1D}" destId="{0CBE5C3F-806F-B144-AE1F-FC9577B85A0B}" srcOrd="2" destOrd="0" presId="urn:microsoft.com/office/officeart/2008/layout/LinedList"/>
    <dgm:cxn modelId="{DD71C1D8-1043-5D4C-8AF5-FC83DCADAF26}" type="presParOf" srcId="{CAE07029-F81D-A44F-9347-F3E3A6E31F74}" destId="{F855322D-A55D-8B49-879F-C673DBB2B4C9}" srcOrd="2" destOrd="0" presId="urn:microsoft.com/office/officeart/2008/layout/LinedList"/>
    <dgm:cxn modelId="{6E9B0D8B-3CAE-244A-8A0F-D830FD2A0D04}" type="presParOf" srcId="{CAE07029-F81D-A44F-9347-F3E3A6E31F74}" destId="{C673FE58-57C7-E240-8F76-83FFAD340DC5}" srcOrd="3" destOrd="0" presId="urn:microsoft.com/office/officeart/2008/layout/LinedList"/>
    <dgm:cxn modelId="{4756F502-58A1-F94B-920C-2DBBEEAA4DEA}" type="presParOf" srcId="{6564C5E9-1595-624A-93AF-6AD41D06A4F7}" destId="{DD445911-31B5-374B-964F-E521B7F4A98B}" srcOrd="2" destOrd="0" presId="urn:microsoft.com/office/officeart/2008/layout/LinedList"/>
    <dgm:cxn modelId="{9F80C39F-2660-5140-922B-91B27E6D4697}" type="presParOf" srcId="{6564C5E9-1595-624A-93AF-6AD41D06A4F7}" destId="{2D373430-1C80-8F46-ABC4-CBE10AB29E21}" srcOrd="3" destOrd="0" presId="urn:microsoft.com/office/officeart/2008/layout/LinedList"/>
    <dgm:cxn modelId="{92EB25AD-569A-6A4D-A26B-6CDFE99B6EDD}" type="presParOf" srcId="{2D373430-1C80-8F46-ABC4-CBE10AB29E21}" destId="{57741AD6-DFD2-814C-A051-E841CC65A4EA}" srcOrd="0" destOrd="0" presId="urn:microsoft.com/office/officeart/2008/layout/LinedList"/>
    <dgm:cxn modelId="{6D72D2D3-E663-854F-9534-F50F1A2D112F}" type="presParOf" srcId="{2D373430-1C80-8F46-ABC4-CBE10AB29E21}" destId="{BAE20A88-DF00-8949-A8B2-0E344D388E90}" srcOrd="1" destOrd="0" presId="urn:microsoft.com/office/officeart/2008/layout/LinedList"/>
    <dgm:cxn modelId="{76CA08A2-B1A8-D84F-A1D6-D18A937678EA}" type="presParOf" srcId="{BAE20A88-DF00-8949-A8B2-0E344D388E90}" destId="{FFD3D6B1-6613-9A41-97D0-43A8EBCE5EAD}" srcOrd="0" destOrd="0" presId="urn:microsoft.com/office/officeart/2008/layout/LinedList"/>
    <dgm:cxn modelId="{D3976E80-191E-2A47-8A23-312C10E64BE5}" type="presParOf" srcId="{BAE20A88-DF00-8949-A8B2-0E344D388E90}" destId="{A95899B2-8F62-204F-B53E-8872741B3D8A}" srcOrd="1" destOrd="0" presId="urn:microsoft.com/office/officeart/2008/layout/LinedList"/>
    <dgm:cxn modelId="{5164E1C6-4BB0-1849-BD77-C9B7AA21D82B}" type="presParOf" srcId="{A95899B2-8F62-204F-B53E-8872741B3D8A}" destId="{6C1C9676-3658-6D4F-92CD-97954CEC2777}" srcOrd="0" destOrd="0" presId="urn:microsoft.com/office/officeart/2008/layout/LinedList"/>
    <dgm:cxn modelId="{3FC4A5DA-F6DE-374E-AEAD-681CEC40E66A}" type="presParOf" srcId="{A95899B2-8F62-204F-B53E-8872741B3D8A}" destId="{040275F6-8CD8-B443-8E15-E2EA8C115BE0}" srcOrd="1" destOrd="0" presId="urn:microsoft.com/office/officeart/2008/layout/LinedList"/>
    <dgm:cxn modelId="{EBEECA50-8981-8340-B29B-B350D88E1D99}" type="presParOf" srcId="{A95899B2-8F62-204F-B53E-8872741B3D8A}" destId="{D9398154-13A0-B94E-B51B-C707B5F9C02E}" srcOrd="2" destOrd="0" presId="urn:microsoft.com/office/officeart/2008/layout/LinedList"/>
    <dgm:cxn modelId="{14FAAD23-AA19-634D-A90F-2C772DFBC51E}" type="presParOf" srcId="{BAE20A88-DF00-8949-A8B2-0E344D388E90}" destId="{1103FC42-5419-864B-A44F-32D393A0563C}" srcOrd="2" destOrd="0" presId="urn:microsoft.com/office/officeart/2008/layout/LinedList"/>
    <dgm:cxn modelId="{5920C6F5-90CC-1D42-B07E-283F9763DDF5}" type="presParOf" srcId="{BAE20A88-DF00-8949-A8B2-0E344D388E90}" destId="{3380EF9C-3F0E-624D-89C2-20B7B097FB92}" srcOrd="3" destOrd="0" presId="urn:microsoft.com/office/officeart/2008/layout/LinedList"/>
    <dgm:cxn modelId="{69066118-8321-C84B-8730-7891EA85D306}" type="presParOf" srcId="{6564C5E9-1595-624A-93AF-6AD41D06A4F7}" destId="{04EDAAE1-E9CA-2F45-BA18-8E6050569C72}" srcOrd="4" destOrd="0" presId="urn:microsoft.com/office/officeart/2008/layout/LinedList"/>
    <dgm:cxn modelId="{D6DFF9EC-81C7-9844-A64E-782F3175A529}" type="presParOf" srcId="{6564C5E9-1595-624A-93AF-6AD41D06A4F7}" destId="{C9E76191-5F12-BF45-AE9C-6FAE2221EFF8}" srcOrd="5" destOrd="0" presId="urn:microsoft.com/office/officeart/2008/layout/LinedList"/>
    <dgm:cxn modelId="{55D167D0-1FFB-3B47-B1CA-DDF79D4312A2}" type="presParOf" srcId="{C9E76191-5F12-BF45-AE9C-6FAE2221EFF8}" destId="{12C6F6CB-CEC3-A749-930B-00502DB5A1B0}" srcOrd="0" destOrd="0" presId="urn:microsoft.com/office/officeart/2008/layout/LinedList"/>
    <dgm:cxn modelId="{CFB7884C-ECCD-C44C-B410-02F07DBD2DAE}" type="presParOf" srcId="{C9E76191-5F12-BF45-AE9C-6FAE2221EFF8}" destId="{52E4ABEF-FAC6-8548-9F4D-4E473158A2BE}" srcOrd="1" destOrd="0" presId="urn:microsoft.com/office/officeart/2008/layout/LinedList"/>
    <dgm:cxn modelId="{2AF9A08E-58ED-DE4A-AC76-7328589F18EE}" type="presParOf" srcId="{52E4ABEF-FAC6-8548-9F4D-4E473158A2BE}" destId="{B0D3DAFD-9D46-1543-B3B5-D71843B5B4DB}" srcOrd="0" destOrd="0" presId="urn:microsoft.com/office/officeart/2008/layout/LinedList"/>
    <dgm:cxn modelId="{ED118803-C0D1-EF46-8EAB-BC486A2A10C1}" type="presParOf" srcId="{52E4ABEF-FAC6-8548-9F4D-4E473158A2BE}" destId="{4C9CCEC2-ABF3-194E-B533-02A4276A931F}" srcOrd="1" destOrd="0" presId="urn:microsoft.com/office/officeart/2008/layout/LinedList"/>
    <dgm:cxn modelId="{DE1306D4-F250-6043-9FE2-0CA42CCCE1B5}" type="presParOf" srcId="{4C9CCEC2-ABF3-194E-B533-02A4276A931F}" destId="{AAE7011B-BADF-3944-9735-AFBCAC4F810D}" srcOrd="0" destOrd="0" presId="urn:microsoft.com/office/officeart/2008/layout/LinedList"/>
    <dgm:cxn modelId="{D315A992-7B4B-9646-870A-59A4DEDFF73C}" type="presParOf" srcId="{4C9CCEC2-ABF3-194E-B533-02A4276A931F}" destId="{DAF6D365-7021-E74E-8AD3-AB3AC6A0D057}" srcOrd="1" destOrd="0" presId="urn:microsoft.com/office/officeart/2008/layout/LinedList"/>
    <dgm:cxn modelId="{8CBA91F6-2DC8-D543-BB9F-8D33B34760EF}" type="presParOf" srcId="{4C9CCEC2-ABF3-194E-B533-02A4276A931F}" destId="{EC170AFD-CC2D-3946-BDA9-5D66425E90C2}" srcOrd="2" destOrd="0" presId="urn:microsoft.com/office/officeart/2008/layout/LinedList"/>
    <dgm:cxn modelId="{042001ED-F371-B94A-A941-B8385E523028}" type="presParOf" srcId="{52E4ABEF-FAC6-8548-9F4D-4E473158A2BE}" destId="{9071E8DC-DDBE-CD4E-9B99-FF7E5F21CEFF}" srcOrd="2" destOrd="0" presId="urn:microsoft.com/office/officeart/2008/layout/LinedList"/>
    <dgm:cxn modelId="{FFD0C568-9F11-1947-9F33-012793B26F51}" type="presParOf" srcId="{52E4ABEF-FAC6-8548-9F4D-4E473158A2BE}" destId="{60ED89A1-904B-E446-B340-02B3D3D2D4CF}" srcOrd="3" destOrd="0" presId="urn:microsoft.com/office/officeart/2008/layout/LinedList"/>
    <dgm:cxn modelId="{DCF1C88C-7C89-224A-91BB-CDA93AC9D676}" type="presParOf" srcId="{6564C5E9-1595-624A-93AF-6AD41D06A4F7}" destId="{C60B052C-8895-B64E-8F55-A22B06C26711}" srcOrd="6" destOrd="0" presId="urn:microsoft.com/office/officeart/2008/layout/LinedList"/>
    <dgm:cxn modelId="{B22A98C9-0179-F54E-9D8B-AD7F06FE77A8}" type="presParOf" srcId="{6564C5E9-1595-624A-93AF-6AD41D06A4F7}" destId="{6824B304-8D35-7546-835D-37EF75EF130E}" srcOrd="7" destOrd="0" presId="urn:microsoft.com/office/officeart/2008/layout/LinedList"/>
    <dgm:cxn modelId="{9C61EBA2-C34D-4049-8F2F-50F833365412}" type="presParOf" srcId="{6824B304-8D35-7546-835D-37EF75EF130E}" destId="{C9B957BF-3762-C444-A889-9188DFC903DF}" srcOrd="0" destOrd="0" presId="urn:microsoft.com/office/officeart/2008/layout/LinedList"/>
    <dgm:cxn modelId="{DF079F42-9293-DC49-8D57-CD67858A0C3C}" type="presParOf" srcId="{6824B304-8D35-7546-835D-37EF75EF130E}" destId="{D251ECF4-3488-2542-8086-F83F675146E2}" srcOrd="1" destOrd="0" presId="urn:microsoft.com/office/officeart/2008/layout/LinedList"/>
    <dgm:cxn modelId="{8BCA8774-34E5-0443-9BFD-0C0EE85744CE}" type="presParOf" srcId="{D251ECF4-3488-2542-8086-F83F675146E2}" destId="{53DFB678-703B-1646-A2C9-814631074136}" srcOrd="0" destOrd="0" presId="urn:microsoft.com/office/officeart/2008/layout/LinedList"/>
    <dgm:cxn modelId="{897FA970-6784-9C4D-89E1-C4F3446CD18F}" type="presParOf" srcId="{D251ECF4-3488-2542-8086-F83F675146E2}" destId="{C9124C8C-8A51-3E49-8F20-C1A448FD817F}" srcOrd="1" destOrd="0" presId="urn:microsoft.com/office/officeart/2008/layout/LinedList"/>
    <dgm:cxn modelId="{01FD9C25-9318-4A47-8FCF-70BB794A28E5}" type="presParOf" srcId="{C9124C8C-8A51-3E49-8F20-C1A448FD817F}" destId="{5B977E52-1DC2-D846-AA85-F463E40EE7D6}" srcOrd="0" destOrd="0" presId="urn:microsoft.com/office/officeart/2008/layout/LinedList"/>
    <dgm:cxn modelId="{7A2AF9E0-E5C6-E64B-8E9E-E2D2A84C6456}" type="presParOf" srcId="{C9124C8C-8A51-3E49-8F20-C1A448FD817F}" destId="{B09F43E3-E283-364B-BDDC-AEA3B436FB56}" srcOrd="1" destOrd="0" presId="urn:microsoft.com/office/officeart/2008/layout/LinedList"/>
    <dgm:cxn modelId="{E66D9ACF-D587-D743-9756-BBCAD7F00FC5}" type="presParOf" srcId="{C9124C8C-8A51-3E49-8F20-C1A448FD817F}" destId="{78FAB02E-902A-0246-8841-E18990A6BDCD}" srcOrd="2" destOrd="0" presId="urn:microsoft.com/office/officeart/2008/layout/LinedList"/>
    <dgm:cxn modelId="{366B00D7-7FB9-634F-ADBF-4663F91C9C1D}" type="presParOf" srcId="{D251ECF4-3488-2542-8086-F83F675146E2}" destId="{2A380769-BA5B-F344-93A6-E05188F7C102}" srcOrd="2" destOrd="0" presId="urn:microsoft.com/office/officeart/2008/layout/LinedList"/>
    <dgm:cxn modelId="{3368227B-84D3-AC4F-8180-3F1F9F735031}" type="presParOf" srcId="{D251ECF4-3488-2542-8086-F83F675146E2}" destId="{1666CBCE-44EA-144B-B2DC-553B1D1FA875}" srcOrd="3" destOrd="0" presId="urn:microsoft.com/office/officeart/2008/layout/LinedList"/>
    <dgm:cxn modelId="{DAE02A30-FF3C-9D4D-94EE-99B024F0F5C9}" type="presParOf" srcId="{6564C5E9-1595-624A-93AF-6AD41D06A4F7}" destId="{43609A61-BA80-5948-B85C-CB38B2D0E047}" srcOrd="8" destOrd="0" presId="urn:microsoft.com/office/officeart/2008/layout/LinedList"/>
    <dgm:cxn modelId="{9EDF8B15-436D-EB49-ADB5-26FA79653E5D}" type="presParOf" srcId="{6564C5E9-1595-624A-93AF-6AD41D06A4F7}" destId="{755CA152-7A11-B547-85AC-95C6503B0509}" srcOrd="9" destOrd="0" presId="urn:microsoft.com/office/officeart/2008/layout/LinedList"/>
    <dgm:cxn modelId="{14909C5D-8573-D747-BB99-89CC9D5AF74A}" type="presParOf" srcId="{755CA152-7A11-B547-85AC-95C6503B0509}" destId="{6FFE689B-A07F-6149-B2E3-6757BAD42DB9}" srcOrd="0" destOrd="0" presId="urn:microsoft.com/office/officeart/2008/layout/LinedList"/>
    <dgm:cxn modelId="{D799CCFC-4B98-4E4B-A428-D7DDFF969B23}" type="presParOf" srcId="{755CA152-7A11-B547-85AC-95C6503B0509}" destId="{C5F03895-AABE-2543-93DF-22AEB1203220}" srcOrd="1" destOrd="0" presId="urn:microsoft.com/office/officeart/2008/layout/LinedList"/>
    <dgm:cxn modelId="{E1F7D45B-EE79-F44A-A20F-7A572EC371B5}" type="presParOf" srcId="{C5F03895-AABE-2543-93DF-22AEB1203220}" destId="{1B4605F0-5552-F241-97AF-C59A6A8D8608}" srcOrd="0" destOrd="0" presId="urn:microsoft.com/office/officeart/2008/layout/LinedList"/>
    <dgm:cxn modelId="{7F70C191-6023-EB49-973E-1DF160132004}" type="presParOf" srcId="{C5F03895-AABE-2543-93DF-22AEB1203220}" destId="{B3892077-82DE-2B46-B97B-882D9BAC3AA6}" srcOrd="1" destOrd="0" presId="urn:microsoft.com/office/officeart/2008/layout/LinedList"/>
    <dgm:cxn modelId="{E2DF0640-9691-2D43-AE99-D0A9D618C137}" type="presParOf" srcId="{B3892077-82DE-2B46-B97B-882D9BAC3AA6}" destId="{D85BDADF-3D02-C949-8AD1-025541606F09}" srcOrd="0" destOrd="0" presId="urn:microsoft.com/office/officeart/2008/layout/LinedList"/>
    <dgm:cxn modelId="{BF084401-893F-D74F-9955-84A8B3C483A8}" type="presParOf" srcId="{B3892077-82DE-2B46-B97B-882D9BAC3AA6}" destId="{FBD01AEA-A8F9-FE4D-9602-487EAF61F09B}" srcOrd="1" destOrd="0" presId="urn:microsoft.com/office/officeart/2008/layout/LinedList"/>
    <dgm:cxn modelId="{3A17E715-BFA4-8F4C-8B80-4C99F4A768BF}" type="presParOf" srcId="{B3892077-82DE-2B46-B97B-882D9BAC3AA6}" destId="{1DA1CE23-8C39-3D4F-A89C-4024EB35CFC1}" srcOrd="2" destOrd="0" presId="urn:microsoft.com/office/officeart/2008/layout/LinedList"/>
    <dgm:cxn modelId="{BD4BA07D-3E90-E745-8A1B-A83A96CA4787}" type="presParOf" srcId="{C5F03895-AABE-2543-93DF-22AEB1203220}" destId="{098E18BB-B50B-7944-A588-57FAEF8C3BE4}" srcOrd="2" destOrd="0" presId="urn:microsoft.com/office/officeart/2008/layout/LinedList"/>
    <dgm:cxn modelId="{4CBEAA44-0DAE-6345-ADEC-15CDF54195B3}" type="presParOf" srcId="{C5F03895-AABE-2543-93DF-22AEB1203220}" destId="{DB6E8C3B-99BF-2D4B-BAB0-99514E5BFDCA}" srcOrd="3" destOrd="0" presId="urn:microsoft.com/office/officeart/2008/layout/LinedList"/>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A7698-FAF1-9341-A1FC-ED13A8E7C585}">
      <dsp:nvSpPr>
        <dsp:cNvPr id="0" name=""/>
        <dsp:cNvSpPr/>
      </dsp:nvSpPr>
      <dsp:spPr>
        <a:xfrm>
          <a:off x="0" y="709"/>
          <a:ext cx="15773400" cy="0"/>
        </a:xfrm>
        <a:prstGeom prst="lin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6779ABC-4458-134D-8407-3B550EE07267}">
      <dsp:nvSpPr>
        <dsp:cNvPr id="0" name=""/>
        <dsp:cNvSpPr/>
      </dsp:nvSpPr>
      <dsp:spPr>
        <a:xfrm>
          <a:off x="0" y="709"/>
          <a:ext cx="3154680" cy="116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0" i="0" kern="1200">
              <a:latin typeface="Gill Sans Nova" panose="020B0602020104020203" pitchFamily="34" charset="0"/>
              <a:cs typeface="Gill Sans SemiBold" panose="020B0502020104020203" pitchFamily="34" charset="-79"/>
            </a:rPr>
            <a:t>NAMI Temecula Valley</a:t>
          </a:r>
        </a:p>
      </dsp:txBody>
      <dsp:txXfrm>
        <a:off x="0" y="709"/>
        <a:ext cx="3154680" cy="1162718"/>
      </dsp:txXfrm>
    </dsp:sp>
    <dsp:sp modelId="{4B7883FE-9BF1-834B-9E55-433D1207CAF9}">
      <dsp:nvSpPr>
        <dsp:cNvPr id="0" name=""/>
        <dsp:cNvSpPr/>
      </dsp:nvSpPr>
      <dsp:spPr>
        <a:xfrm>
          <a:off x="3391281" y="53509"/>
          <a:ext cx="12382119" cy="1055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1" i="0" kern="1200">
              <a:solidFill>
                <a:schemeClr val="accent2"/>
              </a:solidFill>
              <a:latin typeface="+mn-lt"/>
              <a:cs typeface="Gill Sans Light" panose="020B0302020104020203" pitchFamily="34" charset="-79"/>
            </a:rPr>
            <a:t>www.namitv.org</a:t>
          </a:r>
          <a:endParaRPr lang="en-US" sz="1800" b="1" i="0" kern="1200">
            <a:solidFill>
              <a:schemeClr val="accent2"/>
            </a:solidFill>
            <a:latin typeface="Gill Sans Nova" panose="020B0602020104020203" pitchFamily="34" charset="0"/>
            <a:cs typeface="Gill Sans SemiBold" panose="020B0502020104020203" pitchFamily="34" charset="-79"/>
          </a:endParaRPr>
        </a:p>
      </dsp:txBody>
      <dsp:txXfrm>
        <a:off x="3391281" y="53509"/>
        <a:ext cx="12382119" cy="1055984"/>
      </dsp:txXfrm>
    </dsp:sp>
    <dsp:sp modelId="{F855322D-A55D-8B49-879F-C673DBB2B4C9}">
      <dsp:nvSpPr>
        <dsp:cNvPr id="0" name=""/>
        <dsp:cNvSpPr/>
      </dsp:nvSpPr>
      <dsp:spPr>
        <a:xfrm>
          <a:off x="3154680" y="1109493"/>
          <a:ext cx="126187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DD445911-31B5-374B-964F-E521B7F4A98B}">
      <dsp:nvSpPr>
        <dsp:cNvPr id="0" name=""/>
        <dsp:cNvSpPr/>
      </dsp:nvSpPr>
      <dsp:spPr>
        <a:xfrm>
          <a:off x="0" y="1163428"/>
          <a:ext cx="15773400" cy="0"/>
        </a:xfrm>
        <a:prstGeom prst="line">
          <a:avLst/>
        </a:prstGeom>
        <a:gradFill rotWithShape="0">
          <a:gsLst>
            <a:gs pos="0">
              <a:schemeClr val="accent1">
                <a:shade val="80000"/>
                <a:hueOff val="-3031"/>
                <a:satOff val="16383"/>
                <a:lumOff val="2548"/>
                <a:alphaOff val="0"/>
                <a:satMod val="103000"/>
                <a:lumMod val="102000"/>
                <a:tint val="94000"/>
              </a:schemeClr>
            </a:gs>
            <a:gs pos="50000">
              <a:schemeClr val="accent1">
                <a:shade val="80000"/>
                <a:hueOff val="-3031"/>
                <a:satOff val="16383"/>
                <a:lumOff val="2548"/>
                <a:alphaOff val="0"/>
                <a:satMod val="110000"/>
                <a:lumMod val="100000"/>
                <a:shade val="100000"/>
              </a:schemeClr>
            </a:gs>
            <a:gs pos="100000">
              <a:schemeClr val="accent1">
                <a:shade val="80000"/>
                <a:hueOff val="-3031"/>
                <a:satOff val="16383"/>
                <a:lumOff val="25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7741AD6-DFD2-814C-A051-E841CC65A4EA}">
      <dsp:nvSpPr>
        <dsp:cNvPr id="0" name=""/>
        <dsp:cNvSpPr/>
      </dsp:nvSpPr>
      <dsp:spPr>
        <a:xfrm>
          <a:off x="0" y="1163428"/>
          <a:ext cx="3154680" cy="116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latin typeface="Gill Sans Nova" panose="020B0602020104020203" pitchFamily="34" charset="0"/>
              <a:cs typeface="Gill Sans SemiBold" panose="020B0502020104020203" pitchFamily="34" charset="-79"/>
            </a:rPr>
            <a:t>MVUSD Behavioral Health</a:t>
          </a:r>
        </a:p>
      </dsp:txBody>
      <dsp:txXfrm>
        <a:off x="0" y="1163428"/>
        <a:ext cx="3154680" cy="1162718"/>
      </dsp:txXfrm>
    </dsp:sp>
    <dsp:sp modelId="{040275F6-8CD8-B443-8E15-E2EA8C115BE0}">
      <dsp:nvSpPr>
        <dsp:cNvPr id="0" name=""/>
        <dsp:cNvSpPr/>
      </dsp:nvSpPr>
      <dsp:spPr>
        <a:xfrm>
          <a:off x="3391281" y="1216227"/>
          <a:ext cx="12382119" cy="1055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1" i="0" kern="1200">
              <a:solidFill>
                <a:schemeClr val="accent2"/>
              </a:solidFill>
              <a:latin typeface="+mn-lt"/>
              <a:cs typeface="Gill Sans Light" panose="020B0302020104020203" pitchFamily="34" charset="-79"/>
            </a:rPr>
            <a:t>https://www.murrieta.k12.ca.us/Page/36036</a:t>
          </a:r>
          <a:endParaRPr lang="en-US" sz="1800" b="1" i="0" kern="1200">
            <a:solidFill>
              <a:schemeClr val="accent2"/>
            </a:solidFill>
            <a:latin typeface="Gill Sans Nova" panose="020B0602020104020203" pitchFamily="34" charset="0"/>
            <a:cs typeface="Gill Sans SemiBold" panose="020B0502020104020203" pitchFamily="34" charset="-79"/>
          </a:endParaRPr>
        </a:p>
      </dsp:txBody>
      <dsp:txXfrm>
        <a:off x="3391281" y="1216227"/>
        <a:ext cx="12382119" cy="1055984"/>
      </dsp:txXfrm>
    </dsp:sp>
    <dsp:sp modelId="{1103FC42-5419-864B-A44F-32D393A0563C}">
      <dsp:nvSpPr>
        <dsp:cNvPr id="0" name=""/>
        <dsp:cNvSpPr/>
      </dsp:nvSpPr>
      <dsp:spPr>
        <a:xfrm>
          <a:off x="3154680" y="2272212"/>
          <a:ext cx="126187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04EDAAE1-E9CA-2F45-BA18-8E6050569C72}">
      <dsp:nvSpPr>
        <dsp:cNvPr id="0" name=""/>
        <dsp:cNvSpPr/>
      </dsp:nvSpPr>
      <dsp:spPr>
        <a:xfrm>
          <a:off x="0" y="2326147"/>
          <a:ext cx="15773400" cy="0"/>
        </a:xfrm>
        <a:prstGeom prst="line">
          <a:avLst/>
        </a:prstGeom>
        <a:gradFill rotWithShape="0">
          <a:gsLst>
            <a:gs pos="0">
              <a:schemeClr val="accent1">
                <a:shade val="80000"/>
                <a:hueOff val="-6062"/>
                <a:satOff val="32765"/>
                <a:lumOff val="5095"/>
                <a:alphaOff val="0"/>
                <a:satMod val="103000"/>
                <a:lumMod val="102000"/>
                <a:tint val="94000"/>
              </a:schemeClr>
            </a:gs>
            <a:gs pos="50000">
              <a:schemeClr val="accent1">
                <a:shade val="80000"/>
                <a:hueOff val="-6062"/>
                <a:satOff val="32765"/>
                <a:lumOff val="5095"/>
                <a:alphaOff val="0"/>
                <a:satMod val="110000"/>
                <a:lumMod val="100000"/>
                <a:shade val="100000"/>
              </a:schemeClr>
            </a:gs>
            <a:gs pos="100000">
              <a:schemeClr val="accent1">
                <a:shade val="80000"/>
                <a:hueOff val="-6062"/>
                <a:satOff val="32765"/>
                <a:lumOff val="509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2C6F6CB-CEC3-A749-930B-00502DB5A1B0}">
      <dsp:nvSpPr>
        <dsp:cNvPr id="0" name=""/>
        <dsp:cNvSpPr/>
      </dsp:nvSpPr>
      <dsp:spPr>
        <a:xfrm>
          <a:off x="0" y="2326147"/>
          <a:ext cx="3154680" cy="116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latin typeface="Gill Sans Nova" panose="020B0602020104020203" pitchFamily="34" charset="0"/>
              <a:cs typeface="Gill Sans SemiBold" panose="020B0502020104020203" pitchFamily="34" charset="-79"/>
            </a:rPr>
            <a:t>American Foundation for Suicide Prevention</a:t>
          </a:r>
        </a:p>
      </dsp:txBody>
      <dsp:txXfrm>
        <a:off x="0" y="2326147"/>
        <a:ext cx="3154680" cy="1162718"/>
      </dsp:txXfrm>
    </dsp:sp>
    <dsp:sp modelId="{DAF6D365-7021-E74E-8AD3-AB3AC6A0D057}">
      <dsp:nvSpPr>
        <dsp:cNvPr id="0" name=""/>
        <dsp:cNvSpPr/>
      </dsp:nvSpPr>
      <dsp:spPr>
        <a:xfrm>
          <a:off x="3391281" y="2378946"/>
          <a:ext cx="12382119" cy="1055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100000"/>
            </a:lnSpc>
            <a:spcBef>
              <a:spcPct val="0"/>
            </a:spcBef>
            <a:spcAft>
              <a:spcPct val="35000"/>
            </a:spcAft>
            <a:buNone/>
          </a:pPr>
          <a:r>
            <a:rPr lang="en-US" sz="1800" b="1" i="0" u="none" kern="1200">
              <a:solidFill>
                <a:schemeClr val="accent2"/>
              </a:solidFill>
              <a:latin typeface="+mn-lt"/>
              <a:cs typeface="Gill Sans Light" panose="020B0302020104020203" pitchFamily="34" charset="-79"/>
            </a:rPr>
            <a:t>https://afsp.org/chapter/inland-empire-and-desert-cities</a:t>
          </a:r>
        </a:p>
        <a:p>
          <a:pPr marL="0" lvl="0" indent="0" algn="l" defTabSz="800100">
            <a:lnSpc>
              <a:spcPct val="100000"/>
            </a:lnSpc>
            <a:spcBef>
              <a:spcPct val="0"/>
            </a:spcBef>
            <a:spcAft>
              <a:spcPct val="35000"/>
            </a:spcAft>
            <a:buNone/>
          </a:pPr>
          <a:r>
            <a:rPr lang="en-US" sz="1800" b="1" i="0" kern="1200">
              <a:solidFill>
                <a:schemeClr val="accent2"/>
              </a:solidFill>
              <a:latin typeface="+mn-lt"/>
              <a:cs typeface="Gill Sans Light" panose="020B0302020104020203" pitchFamily="34" charset="-79"/>
            </a:rPr>
            <a:t>https://afsp.org/chapter/san-diego</a:t>
          </a:r>
          <a:endParaRPr lang="en-US" sz="1800" b="1" i="0" kern="1200">
            <a:solidFill>
              <a:schemeClr val="accent2"/>
            </a:solidFill>
            <a:latin typeface="Gill Sans Nova" panose="020B0602020104020203" pitchFamily="34" charset="0"/>
            <a:cs typeface="Gill Sans SemiBold" panose="020B0502020104020203" pitchFamily="34" charset="-79"/>
          </a:endParaRPr>
        </a:p>
      </dsp:txBody>
      <dsp:txXfrm>
        <a:off x="3391281" y="2378946"/>
        <a:ext cx="12382119" cy="1055984"/>
      </dsp:txXfrm>
    </dsp:sp>
    <dsp:sp modelId="{9071E8DC-DDBE-CD4E-9B99-FF7E5F21CEFF}">
      <dsp:nvSpPr>
        <dsp:cNvPr id="0" name=""/>
        <dsp:cNvSpPr/>
      </dsp:nvSpPr>
      <dsp:spPr>
        <a:xfrm>
          <a:off x="3154680" y="3434931"/>
          <a:ext cx="126187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C60B052C-8895-B64E-8F55-A22B06C26711}">
      <dsp:nvSpPr>
        <dsp:cNvPr id="0" name=""/>
        <dsp:cNvSpPr/>
      </dsp:nvSpPr>
      <dsp:spPr>
        <a:xfrm>
          <a:off x="0" y="3488865"/>
          <a:ext cx="15773400" cy="0"/>
        </a:xfrm>
        <a:prstGeom prst="line">
          <a:avLst/>
        </a:prstGeom>
        <a:gradFill rotWithShape="0">
          <a:gsLst>
            <a:gs pos="0">
              <a:schemeClr val="accent1">
                <a:shade val="80000"/>
                <a:hueOff val="-9093"/>
                <a:satOff val="49148"/>
                <a:lumOff val="7643"/>
                <a:alphaOff val="0"/>
                <a:satMod val="103000"/>
                <a:lumMod val="102000"/>
                <a:tint val="94000"/>
              </a:schemeClr>
            </a:gs>
            <a:gs pos="50000">
              <a:schemeClr val="accent1">
                <a:shade val="80000"/>
                <a:hueOff val="-9093"/>
                <a:satOff val="49148"/>
                <a:lumOff val="7643"/>
                <a:alphaOff val="0"/>
                <a:satMod val="110000"/>
                <a:lumMod val="100000"/>
                <a:shade val="100000"/>
              </a:schemeClr>
            </a:gs>
            <a:gs pos="100000">
              <a:schemeClr val="accent1">
                <a:shade val="80000"/>
                <a:hueOff val="-9093"/>
                <a:satOff val="49148"/>
                <a:lumOff val="764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9B957BF-3762-C444-A889-9188DFC903DF}">
      <dsp:nvSpPr>
        <dsp:cNvPr id="0" name=""/>
        <dsp:cNvSpPr/>
      </dsp:nvSpPr>
      <dsp:spPr>
        <a:xfrm>
          <a:off x="0" y="3488865"/>
          <a:ext cx="3154680" cy="116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latin typeface="Gill Sans Nova" panose="020B0602020104020203" pitchFamily="34" charset="0"/>
              <a:cs typeface="Gill Sans SemiBold" panose="020B0502020104020203" pitchFamily="34" charset="-79"/>
            </a:rPr>
            <a:t>Teen Line</a:t>
          </a:r>
        </a:p>
      </dsp:txBody>
      <dsp:txXfrm>
        <a:off x="0" y="3488865"/>
        <a:ext cx="3154680" cy="1162718"/>
      </dsp:txXfrm>
    </dsp:sp>
    <dsp:sp modelId="{B09F43E3-E283-364B-BDDC-AEA3B436FB56}">
      <dsp:nvSpPr>
        <dsp:cNvPr id="0" name=""/>
        <dsp:cNvSpPr/>
      </dsp:nvSpPr>
      <dsp:spPr>
        <a:xfrm>
          <a:off x="3391281" y="3541665"/>
          <a:ext cx="12382119" cy="1055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rtl="0">
            <a:lnSpc>
              <a:spcPct val="100000"/>
            </a:lnSpc>
            <a:spcBef>
              <a:spcPct val="0"/>
            </a:spcBef>
            <a:spcAft>
              <a:spcPct val="35000"/>
            </a:spcAft>
            <a:buNone/>
          </a:pPr>
          <a:r>
            <a:rPr lang="en-US" sz="1800" b="1" i="0" kern="1200">
              <a:solidFill>
                <a:srgbClr val="AD5C4D"/>
              </a:solidFill>
              <a:latin typeface="+mn-lt"/>
              <a:cs typeface="Gill Sans Light" panose="020B0302020104020203" pitchFamily="34" charset="-79"/>
            </a:rPr>
            <a:t>https://www.teenline.org/  </a:t>
          </a:r>
          <a:r>
            <a:rPr lang="en-US" sz="1800" b="1" i="0" kern="1200">
              <a:solidFill>
                <a:srgbClr val="AD5C4D"/>
              </a:solidFill>
            </a:rPr>
            <a:t>CALL 800-852-8336  TEXT TEEN to 839863</a:t>
          </a:r>
          <a:endParaRPr lang="en-US" sz="1800" b="1" i="0" kern="1200">
            <a:solidFill>
              <a:srgbClr val="AD5C4D"/>
            </a:solidFill>
            <a:latin typeface="Gill Sans Nova" panose="020B0602020104020203" pitchFamily="34" charset="0"/>
            <a:cs typeface="Gill Sans SemiBold" panose="020B0502020104020203" pitchFamily="34" charset="-79"/>
          </a:endParaRPr>
        </a:p>
      </dsp:txBody>
      <dsp:txXfrm>
        <a:off x="3391281" y="3541665"/>
        <a:ext cx="12382119" cy="1055984"/>
      </dsp:txXfrm>
    </dsp:sp>
    <dsp:sp modelId="{2A380769-BA5B-F344-93A6-E05188F7C102}">
      <dsp:nvSpPr>
        <dsp:cNvPr id="0" name=""/>
        <dsp:cNvSpPr/>
      </dsp:nvSpPr>
      <dsp:spPr>
        <a:xfrm>
          <a:off x="3154680" y="4597649"/>
          <a:ext cx="126187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 modelId="{43609A61-BA80-5948-B85C-CB38B2D0E047}">
      <dsp:nvSpPr>
        <dsp:cNvPr id="0" name=""/>
        <dsp:cNvSpPr/>
      </dsp:nvSpPr>
      <dsp:spPr>
        <a:xfrm>
          <a:off x="0" y="4651584"/>
          <a:ext cx="15773400" cy="0"/>
        </a:xfrm>
        <a:prstGeom prst="line">
          <a:avLst/>
        </a:prstGeom>
        <a:gradFill rotWithShape="0">
          <a:gsLst>
            <a:gs pos="0">
              <a:schemeClr val="accent1">
                <a:shade val="80000"/>
                <a:hueOff val="-12124"/>
                <a:satOff val="65530"/>
                <a:lumOff val="10191"/>
                <a:alphaOff val="0"/>
                <a:satMod val="103000"/>
                <a:lumMod val="102000"/>
                <a:tint val="94000"/>
              </a:schemeClr>
            </a:gs>
            <a:gs pos="50000">
              <a:schemeClr val="accent1">
                <a:shade val="80000"/>
                <a:hueOff val="-12124"/>
                <a:satOff val="65530"/>
                <a:lumOff val="10191"/>
                <a:alphaOff val="0"/>
                <a:satMod val="110000"/>
                <a:lumMod val="100000"/>
                <a:shade val="100000"/>
              </a:schemeClr>
            </a:gs>
            <a:gs pos="100000">
              <a:schemeClr val="accent1">
                <a:shade val="80000"/>
                <a:hueOff val="-12124"/>
                <a:satOff val="65530"/>
                <a:lumOff val="1019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FFE689B-A07F-6149-B2E3-6757BAD42DB9}">
      <dsp:nvSpPr>
        <dsp:cNvPr id="0" name=""/>
        <dsp:cNvSpPr/>
      </dsp:nvSpPr>
      <dsp:spPr>
        <a:xfrm>
          <a:off x="0" y="4651584"/>
          <a:ext cx="3154680" cy="1162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latin typeface="Gill Sans Nova" panose="020B0602020104020203" pitchFamily="34" charset="0"/>
              <a:cs typeface="Gill Sans SemiBold" panose="020B0502020104020203" pitchFamily="34" charset="-79"/>
            </a:rPr>
            <a:t>Suicide and Crisis Lifeline</a:t>
          </a:r>
        </a:p>
      </dsp:txBody>
      <dsp:txXfrm>
        <a:off x="0" y="4651584"/>
        <a:ext cx="3154680" cy="1162718"/>
      </dsp:txXfrm>
    </dsp:sp>
    <dsp:sp modelId="{FBD01AEA-A8F9-FE4D-9602-487EAF61F09B}">
      <dsp:nvSpPr>
        <dsp:cNvPr id="0" name=""/>
        <dsp:cNvSpPr/>
      </dsp:nvSpPr>
      <dsp:spPr>
        <a:xfrm>
          <a:off x="3208273" y="4736179"/>
          <a:ext cx="12158993" cy="1055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l" defTabSz="800100" rtl="0">
            <a:lnSpc>
              <a:spcPct val="100000"/>
            </a:lnSpc>
            <a:spcBef>
              <a:spcPct val="0"/>
            </a:spcBef>
            <a:spcAft>
              <a:spcPct val="35000"/>
            </a:spcAft>
            <a:buNone/>
          </a:pPr>
          <a:r>
            <a:rPr lang="en-US" sz="1800" b="1" i="0" kern="1200">
              <a:solidFill>
                <a:schemeClr val="accent2"/>
              </a:solidFill>
              <a:latin typeface="+mn-lt"/>
              <a:cs typeface="Gill Sans Light" panose="020B0302020104020203" pitchFamily="34" charset="-79"/>
            </a:rPr>
            <a:t>Dial 988 anywhere in the United States</a:t>
          </a:r>
          <a:endParaRPr lang="en-US" sz="1800" b="1" i="0" kern="1200">
            <a:solidFill>
              <a:srgbClr val="AC5B4C"/>
            </a:solidFill>
            <a:latin typeface="Gill Sans Nova" panose="020B0602020104020203" pitchFamily="34" charset="0"/>
            <a:ea typeface="+mn-ea"/>
            <a:cs typeface="Gill Sans SemiBold" panose="020B0502020104020203" pitchFamily="34" charset="-79"/>
          </a:endParaRPr>
        </a:p>
      </dsp:txBody>
      <dsp:txXfrm>
        <a:off x="3208273" y="4736179"/>
        <a:ext cx="12158993" cy="1055984"/>
      </dsp:txXfrm>
    </dsp:sp>
    <dsp:sp modelId="{098E18BB-B50B-7944-A588-57FAEF8C3BE4}">
      <dsp:nvSpPr>
        <dsp:cNvPr id="0" name=""/>
        <dsp:cNvSpPr/>
      </dsp:nvSpPr>
      <dsp:spPr>
        <a:xfrm>
          <a:off x="3154680" y="5760368"/>
          <a:ext cx="1261872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27000" prstMaterial="matte"/>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FACC3-4486-4138-B512-255FC4F3B2AD}" type="datetimeFigureOut">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62576-2A4D-40CC-8F4C-F602E773C528}" type="slidenum">
              <a:t>‹#›</a:t>
            </a:fld>
            <a:endParaRPr lang="en-US"/>
          </a:p>
        </p:txBody>
      </p:sp>
    </p:spTree>
    <p:extLst>
      <p:ext uri="{BB962C8B-B14F-4D97-AF65-F5344CB8AC3E}">
        <p14:creationId xmlns:p14="http://schemas.microsoft.com/office/powerpoint/2010/main" val="1166331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5E0A8FB1-0863-4908-8AB0-DCB1AD3DE6EB}" type="slidenum">
              <a:rPr lang="en-US"/>
              <a:t>2</a:t>
            </a:fld>
            <a:endParaRPr lang="en-US"/>
          </a:p>
        </p:txBody>
      </p:sp>
    </p:spTree>
    <p:extLst>
      <p:ext uri="{BB962C8B-B14F-4D97-AF65-F5344CB8AC3E}">
        <p14:creationId xmlns:p14="http://schemas.microsoft.com/office/powerpoint/2010/main" val="2522093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Coose  your preferred language from the list</a:t>
            </a:r>
          </a:p>
        </p:txBody>
      </p:sp>
      <p:sp>
        <p:nvSpPr>
          <p:cNvPr id="4" name="Slide Number Placeholder 3"/>
          <p:cNvSpPr>
            <a:spLocks noGrp="1"/>
          </p:cNvSpPr>
          <p:nvPr>
            <p:ph type="sldNum" sz="quarter" idx="5"/>
          </p:nvPr>
        </p:nvSpPr>
        <p:spPr/>
        <p:txBody>
          <a:bodyPr/>
          <a:lstStyle/>
          <a:p>
            <a:fld id="{5E0A8FB1-0863-4908-8AB0-DCB1AD3DE6EB}" type="slidenum">
              <a:rPr lang="en-US"/>
              <a:t>3</a:t>
            </a:fld>
            <a:endParaRPr lang="en-US"/>
          </a:p>
        </p:txBody>
      </p:sp>
    </p:spTree>
    <p:extLst>
      <p:ext uri="{BB962C8B-B14F-4D97-AF65-F5344CB8AC3E}">
        <p14:creationId xmlns:p14="http://schemas.microsoft.com/office/powerpoint/2010/main" val="3904819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language you chose will show in the bottom left corner. Everything that is said will be translated automatically on your device.</a:t>
            </a:r>
          </a:p>
        </p:txBody>
      </p:sp>
      <p:sp>
        <p:nvSpPr>
          <p:cNvPr id="4" name="Slide Number Placeholder 3"/>
          <p:cNvSpPr>
            <a:spLocks noGrp="1"/>
          </p:cNvSpPr>
          <p:nvPr>
            <p:ph type="sldNum" sz="quarter" idx="5"/>
          </p:nvPr>
        </p:nvSpPr>
        <p:spPr/>
        <p:txBody>
          <a:bodyPr/>
          <a:lstStyle/>
          <a:p>
            <a:fld id="{5E0A8FB1-0863-4908-8AB0-DCB1AD3DE6EB}" type="slidenum">
              <a:rPr lang="en-US"/>
              <a:t>4</a:t>
            </a:fld>
            <a:endParaRPr lang="en-US"/>
          </a:p>
        </p:txBody>
      </p:sp>
    </p:spTree>
    <p:extLst>
      <p:ext uri="{BB962C8B-B14F-4D97-AF65-F5344CB8AC3E}">
        <p14:creationId xmlns:p14="http://schemas.microsoft.com/office/powerpoint/2010/main" val="1580288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66290-4595-5745-A50F-D5EC13BAC6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5729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66290-4595-5745-A50F-D5EC13BAC604}" type="slidenum">
              <a:rPr lang="en-US" smtClean="0"/>
              <a:t>18</a:t>
            </a:fld>
            <a:endParaRPr lang="en-US"/>
          </a:p>
        </p:txBody>
      </p:sp>
    </p:spTree>
    <p:extLst>
      <p:ext uri="{BB962C8B-B14F-4D97-AF65-F5344CB8AC3E}">
        <p14:creationId xmlns:p14="http://schemas.microsoft.com/office/powerpoint/2010/main" val="140274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746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053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254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74D6E-0508-70A1-58C0-224029292BF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9F55DFD-2E4C-17A5-4E8D-F9116968D98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2EF8678B-242F-CD9D-67FA-D47E2A88D2C4}"/>
              </a:ext>
            </a:extLst>
          </p:cNvPr>
          <p:cNvSpPr>
            <a:spLocks noGrp="1"/>
          </p:cNvSpPr>
          <p:nvPr>
            <p:ph type="dt" sz="half" idx="10"/>
          </p:nvPr>
        </p:nvSpPr>
        <p:spPr/>
        <p:txBody>
          <a:bodyPr/>
          <a:lstStyle/>
          <a:p>
            <a:fld id="{007895BE-2D9C-47D0-894C-7C3BDDD67B03}" type="datetimeFigureOut">
              <a:rPr lang="en-US" smtClean="0"/>
              <a:t>1/31/2023</a:t>
            </a:fld>
            <a:endParaRPr lang="en-US"/>
          </a:p>
        </p:txBody>
      </p:sp>
      <p:sp>
        <p:nvSpPr>
          <p:cNvPr id="5" name="Footer Placeholder 4">
            <a:extLst>
              <a:ext uri="{FF2B5EF4-FFF2-40B4-BE49-F238E27FC236}">
                <a16:creationId xmlns:a16="http://schemas.microsoft.com/office/drawing/2014/main" id="{AEC2328E-7652-48F7-B69A-83B8213770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EF11D8-C82E-911F-4940-3EFD7D4B3B5F}"/>
              </a:ext>
            </a:extLst>
          </p:cNvPr>
          <p:cNvSpPr>
            <a:spLocks noGrp="1"/>
          </p:cNvSpPr>
          <p:nvPr>
            <p:ph type="sldNum" sz="quarter" idx="12"/>
          </p:nvPr>
        </p:nvSpPr>
        <p:spPr/>
        <p:txBody>
          <a:bodyPr/>
          <a:lstStyle/>
          <a:p>
            <a:fld id="{F09C63BB-4D15-49A8-BC03-AE9696D6997F}" type="slidenum">
              <a:rPr lang="en-US" smtClean="0"/>
              <a:t>‹#›</a:t>
            </a:fld>
            <a:endParaRPr lang="en-US"/>
          </a:p>
        </p:txBody>
      </p:sp>
    </p:spTree>
    <p:extLst>
      <p:ext uri="{BB962C8B-B14F-4D97-AF65-F5344CB8AC3E}">
        <p14:creationId xmlns:p14="http://schemas.microsoft.com/office/powerpoint/2010/main" val="3938442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B8CD0-9EC8-61EF-EEEE-635BC5461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0760B8-D530-C65F-2B8C-A01B4ACE60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777FD-F68F-1392-146E-C08F2EFE77E6}"/>
              </a:ext>
            </a:extLst>
          </p:cNvPr>
          <p:cNvSpPr>
            <a:spLocks noGrp="1"/>
          </p:cNvSpPr>
          <p:nvPr>
            <p:ph type="dt" sz="half" idx="10"/>
          </p:nvPr>
        </p:nvSpPr>
        <p:spPr/>
        <p:txBody>
          <a:bodyPr/>
          <a:lstStyle/>
          <a:p>
            <a:fld id="{007895BE-2D9C-47D0-894C-7C3BDDD67B03}" type="datetimeFigureOut">
              <a:rPr lang="en-US" smtClean="0"/>
              <a:t>1/31/2023</a:t>
            </a:fld>
            <a:endParaRPr lang="en-US"/>
          </a:p>
        </p:txBody>
      </p:sp>
      <p:sp>
        <p:nvSpPr>
          <p:cNvPr id="5" name="Footer Placeholder 4">
            <a:extLst>
              <a:ext uri="{FF2B5EF4-FFF2-40B4-BE49-F238E27FC236}">
                <a16:creationId xmlns:a16="http://schemas.microsoft.com/office/drawing/2014/main" id="{84837A29-E9D4-1A5D-433F-04EF597007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FF1C4-70C7-351A-AAFA-47DAA38E22AC}"/>
              </a:ext>
            </a:extLst>
          </p:cNvPr>
          <p:cNvSpPr>
            <a:spLocks noGrp="1"/>
          </p:cNvSpPr>
          <p:nvPr>
            <p:ph type="sldNum" sz="quarter" idx="12"/>
          </p:nvPr>
        </p:nvSpPr>
        <p:spPr/>
        <p:txBody>
          <a:bodyPr/>
          <a:lstStyle/>
          <a:p>
            <a:fld id="{F09C63BB-4D15-49A8-BC03-AE9696D6997F}" type="slidenum">
              <a:rPr lang="en-US" smtClean="0"/>
              <a:t>‹#›</a:t>
            </a:fld>
            <a:endParaRPr lang="en-US"/>
          </a:p>
        </p:txBody>
      </p:sp>
    </p:spTree>
    <p:extLst>
      <p:ext uri="{BB962C8B-B14F-4D97-AF65-F5344CB8AC3E}">
        <p14:creationId xmlns:p14="http://schemas.microsoft.com/office/powerpoint/2010/main" val="369995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4F2C1-6EF0-0FCE-1DE1-2CF7A84D7FAF}"/>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D1BFCED8-7ED8-2858-B165-C55A2A8BA0F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ECC11F-DD36-0D33-7277-67C259C1AC11}"/>
              </a:ext>
            </a:extLst>
          </p:cNvPr>
          <p:cNvSpPr>
            <a:spLocks noGrp="1"/>
          </p:cNvSpPr>
          <p:nvPr>
            <p:ph type="dt" sz="half" idx="10"/>
          </p:nvPr>
        </p:nvSpPr>
        <p:spPr/>
        <p:txBody>
          <a:bodyPr/>
          <a:lstStyle/>
          <a:p>
            <a:fld id="{007895BE-2D9C-47D0-894C-7C3BDDD67B03}" type="datetimeFigureOut">
              <a:rPr lang="en-US" smtClean="0"/>
              <a:t>1/31/2023</a:t>
            </a:fld>
            <a:endParaRPr lang="en-US"/>
          </a:p>
        </p:txBody>
      </p:sp>
      <p:sp>
        <p:nvSpPr>
          <p:cNvPr id="5" name="Footer Placeholder 4">
            <a:extLst>
              <a:ext uri="{FF2B5EF4-FFF2-40B4-BE49-F238E27FC236}">
                <a16:creationId xmlns:a16="http://schemas.microsoft.com/office/drawing/2014/main" id="{7E594C72-2134-313C-27D4-BB46B7FF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CFD6B9-9A53-3006-CAFE-187FAAB6BE17}"/>
              </a:ext>
            </a:extLst>
          </p:cNvPr>
          <p:cNvSpPr>
            <a:spLocks noGrp="1"/>
          </p:cNvSpPr>
          <p:nvPr>
            <p:ph type="sldNum" sz="quarter" idx="12"/>
          </p:nvPr>
        </p:nvSpPr>
        <p:spPr/>
        <p:txBody>
          <a:bodyPr/>
          <a:lstStyle/>
          <a:p>
            <a:fld id="{F09C63BB-4D15-49A8-BC03-AE9696D6997F}" type="slidenum">
              <a:rPr lang="en-US" smtClean="0"/>
              <a:t>‹#›</a:t>
            </a:fld>
            <a:endParaRPr lang="en-US"/>
          </a:p>
        </p:txBody>
      </p:sp>
    </p:spTree>
    <p:extLst>
      <p:ext uri="{BB962C8B-B14F-4D97-AF65-F5344CB8AC3E}">
        <p14:creationId xmlns:p14="http://schemas.microsoft.com/office/powerpoint/2010/main" val="2180062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D55AE-3C1F-AC81-DB85-D103FA1F0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96F5B1-1313-E9B9-F9D5-AB3B04D137BB}"/>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B6E577-3D7F-3135-90F4-8B6E12279C5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370F67-8EDE-FB3C-6D41-1C6C570C5C5B}"/>
              </a:ext>
            </a:extLst>
          </p:cNvPr>
          <p:cNvSpPr>
            <a:spLocks noGrp="1"/>
          </p:cNvSpPr>
          <p:nvPr>
            <p:ph type="dt" sz="half" idx="10"/>
          </p:nvPr>
        </p:nvSpPr>
        <p:spPr/>
        <p:txBody>
          <a:bodyPr/>
          <a:lstStyle/>
          <a:p>
            <a:fld id="{007895BE-2D9C-47D0-894C-7C3BDDD67B03}" type="datetimeFigureOut">
              <a:rPr lang="en-US" smtClean="0"/>
              <a:t>1/31/2023</a:t>
            </a:fld>
            <a:endParaRPr lang="en-US"/>
          </a:p>
        </p:txBody>
      </p:sp>
      <p:sp>
        <p:nvSpPr>
          <p:cNvPr id="6" name="Footer Placeholder 5">
            <a:extLst>
              <a:ext uri="{FF2B5EF4-FFF2-40B4-BE49-F238E27FC236}">
                <a16:creationId xmlns:a16="http://schemas.microsoft.com/office/drawing/2014/main" id="{213750E9-8BAA-5FAD-003D-8DE90188B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6110A6-0415-6A98-DC38-05149EE85F44}"/>
              </a:ext>
            </a:extLst>
          </p:cNvPr>
          <p:cNvSpPr>
            <a:spLocks noGrp="1"/>
          </p:cNvSpPr>
          <p:nvPr>
            <p:ph type="sldNum" sz="quarter" idx="12"/>
          </p:nvPr>
        </p:nvSpPr>
        <p:spPr/>
        <p:txBody>
          <a:bodyPr/>
          <a:lstStyle/>
          <a:p>
            <a:fld id="{F09C63BB-4D15-49A8-BC03-AE9696D6997F}" type="slidenum">
              <a:rPr lang="en-US" smtClean="0"/>
              <a:t>‹#›</a:t>
            </a:fld>
            <a:endParaRPr lang="en-US"/>
          </a:p>
        </p:txBody>
      </p:sp>
    </p:spTree>
    <p:extLst>
      <p:ext uri="{BB962C8B-B14F-4D97-AF65-F5344CB8AC3E}">
        <p14:creationId xmlns:p14="http://schemas.microsoft.com/office/powerpoint/2010/main" val="2376556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53E9D-5484-5815-136D-7841323843E4}"/>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780367-1D75-CD76-8492-4A9D8ED85C7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6C30E48-B26E-E99B-AC45-2384B5ED9F1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FAC625-74CE-8C89-D572-237C2A1F032D}"/>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45C14F6-3C55-A5B5-2B60-860162E04C4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8F04CD-E2BF-B4CF-1C12-60D3D125AF7B}"/>
              </a:ext>
            </a:extLst>
          </p:cNvPr>
          <p:cNvSpPr>
            <a:spLocks noGrp="1"/>
          </p:cNvSpPr>
          <p:nvPr>
            <p:ph type="dt" sz="half" idx="10"/>
          </p:nvPr>
        </p:nvSpPr>
        <p:spPr/>
        <p:txBody>
          <a:bodyPr/>
          <a:lstStyle/>
          <a:p>
            <a:fld id="{007895BE-2D9C-47D0-894C-7C3BDDD67B03}" type="datetimeFigureOut">
              <a:rPr lang="en-US" smtClean="0"/>
              <a:t>1/31/2023</a:t>
            </a:fld>
            <a:endParaRPr lang="en-US"/>
          </a:p>
        </p:txBody>
      </p:sp>
      <p:sp>
        <p:nvSpPr>
          <p:cNvPr id="8" name="Footer Placeholder 7">
            <a:extLst>
              <a:ext uri="{FF2B5EF4-FFF2-40B4-BE49-F238E27FC236}">
                <a16:creationId xmlns:a16="http://schemas.microsoft.com/office/drawing/2014/main" id="{2B31B38C-A38A-1C6A-64D0-5C04FF2165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E6DB87-5AE1-396F-D28D-40387910742E}"/>
              </a:ext>
            </a:extLst>
          </p:cNvPr>
          <p:cNvSpPr>
            <a:spLocks noGrp="1"/>
          </p:cNvSpPr>
          <p:nvPr>
            <p:ph type="sldNum" sz="quarter" idx="12"/>
          </p:nvPr>
        </p:nvSpPr>
        <p:spPr/>
        <p:txBody>
          <a:bodyPr/>
          <a:lstStyle/>
          <a:p>
            <a:fld id="{F09C63BB-4D15-49A8-BC03-AE9696D6997F}" type="slidenum">
              <a:rPr lang="en-US" smtClean="0"/>
              <a:t>‹#›</a:t>
            </a:fld>
            <a:endParaRPr lang="en-US"/>
          </a:p>
        </p:txBody>
      </p:sp>
    </p:spTree>
    <p:extLst>
      <p:ext uri="{BB962C8B-B14F-4D97-AF65-F5344CB8AC3E}">
        <p14:creationId xmlns:p14="http://schemas.microsoft.com/office/powerpoint/2010/main" val="18739339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55227-ECAA-0850-7591-760B6F9031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1F152D-930C-4463-A023-0298BBF20FEF}"/>
              </a:ext>
            </a:extLst>
          </p:cNvPr>
          <p:cNvSpPr>
            <a:spLocks noGrp="1"/>
          </p:cNvSpPr>
          <p:nvPr>
            <p:ph type="dt" sz="half" idx="10"/>
          </p:nvPr>
        </p:nvSpPr>
        <p:spPr/>
        <p:txBody>
          <a:bodyPr/>
          <a:lstStyle/>
          <a:p>
            <a:fld id="{007895BE-2D9C-47D0-894C-7C3BDDD67B03}" type="datetimeFigureOut">
              <a:rPr lang="en-US" smtClean="0"/>
              <a:t>1/31/2023</a:t>
            </a:fld>
            <a:endParaRPr lang="en-US"/>
          </a:p>
        </p:txBody>
      </p:sp>
      <p:sp>
        <p:nvSpPr>
          <p:cNvPr id="4" name="Footer Placeholder 3">
            <a:extLst>
              <a:ext uri="{FF2B5EF4-FFF2-40B4-BE49-F238E27FC236}">
                <a16:creationId xmlns:a16="http://schemas.microsoft.com/office/drawing/2014/main" id="{BC9BF54F-A3F9-6D60-01B0-11F7F12420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16266E-B45D-7F45-F425-7943CB53B9E3}"/>
              </a:ext>
            </a:extLst>
          </p:cNvPr>
          <p:cNvSpPr>
            <a:spLocks noGrp="1"/>
          </p:cNvSpPr>
          <p:nvPr>
            <p:ph type="sldNum" sz="quarter" idx="12"/>
          </p:nvPr>
        </p:nvSpPr>
        <p:spPr/>
        <p:txBody>
          <a:bodyPr/>
          <a:lstStyle/>
          <a:p>
            <a:fld id="{F09C63BB-4D15-49A8-BC03-AE9696D6997F}" type="slidenum">
              <a:rPr lang="en-US" smtClean="0"/>
              <a:t>‹#›</a:t>
            </a:fld>
            <a:endParaRPr lang="en-US"/>
          </a:p>
        </p:txBody>
      </p:sp>
    </p:spTree>
    <p:extLst>
      <p:ext uri="{BB962C8B-B14F-4D97-AF65-F5344CB8AC3E}">
        <p14:creationId xmlns:p14="http://schemas.microsoft.com/office/powerpoint/2010/main" val="3155114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ADAB95-FB25-77AD-7EA6-2EAF2F84A759}"/>
              </a:ext>
            </a:extLst>
          </p:cNvPr>
          <p:cNvSpPr>
            <a:spLocks noGrp="1"/>
          </p:cNvSpPr>
          <p:nvPr>
            <p:ph type="dt" sz="half" idx="10"/>
          </p:nvPr>
        </p:nvSpPr>
        <p:spPr/>
        <p:txBody>
          <a:bodyPr/>
          <a:lstStyle/>
          <a:p>
            <a:fld id="{007895BE-2D9C-47D0-894C-7C3BDDD67B03}" type="datetimeFigureOut">
              <a:rPr lang="en-US" smtClean="0"/>
              <a:t>1/31/2023</a:t>
            </a:fld>
            <a:endParaRPr lang="en-US"/>
          </a:p>
        </p:txBody>
      </p:sp>
      <p:sp>
        <p:nvSpPr>
          <p:cNvPr id="3" name="Footer Placeholder 2">
            <a:extLst>
              <a:ext uri="{FF2B5EF4-FFF2-40B4-BE49-F238E27FC236}">
                <a16:creationId xmlns:a16="http://schemas.microsoft.com/office/drawing/2014/main" id="{10180F0D-2EC3-D3CD-5ACC-F0633CA2B4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ADCBB7-4969-1684-E0F4-303774FB4B87}"/>
              </a:ext>
            </a:extLst>
          </p:cNvPr>
          <p:cNvSpPr>
            <a:spLocks noGrp="1"/>
          </p:cNvSpPr>
          <p:nvPr>
            <p:ph type="sldNum" sz="quarter" idx="12"/>
          </p:nvPr>
        </p:nvSpPr>
        <p:spPr/>
        <p:txBody>
          <a:bodyPr/>
          <a:lstStyle/>
          <a:p>
            <a:fld id="{F09C63BB-4D15-49A8-BC03-AE9696D6997F}" type="slidenum">
              <a:rPr lang="en-US" smtClean="0"/>
              <a:t>‹#›</a:t>
            </a:fld>
            <a:endParaRPr lang="en-US"/>
          </a:p>
        </p:txBody>
      </p:sp>
    </p:spTree>
    <p:extLst>
      <p:ext uri="{BB962C8B-B14F-4D97-AF65-F5344CB8AC3E}">
        <p14:creationId xmlns:p14="http://schemas.microsoft.com/office/powerpoint/2010/main" val="3919916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DFFC2-F841-1089-A21B-E2802105668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F7089B2-5756-9B64-BBB4-C6A9DB612954}"/>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FAC860-D552-EE1A-4519-6779CF7BD68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3F6DFC5-3805-07A3-608F-1206D61E30D3}"/>
              </a:ext>
            </a:extLst>
          </p:cNvPr>
          <p:cNvSpPr>
            <a:spLocks noGrp="1"/>
          </p:cNvSpPr>
          <p:nvPr>
            <p:ph type="dt" sz="half" idx="10"/>
          </p:nvPr>
        </p:nvSpPr>
        <p:spPr/>
        <p:txBody>
          <a:bodyPr/>
          <a:lstStyle/>
          <a:p>
            <a:fld id="{007895BE-2D9C-47D0-894C-7C3BDDD67B03}" type="datetimeFigureOut">
              <a:rPr lang="en-US" smtClean="0"/>
              <a:t>1/31/2023</a:t>
            </a:fld>
            <a:endParaRPr lang="en-US"/>
          </a:p>
        </p:txBody>
      </p:sp>
      <p:sp>
        <p:nvSpPr>
          <p:cNvPr id="6" name="Footer Placeholder 5">
            <a:extLst>
              <a:ext uri="{FF2B5EF4-FFF2-40B4-BE49-F238E27FC236}">
                <a16:creationId xmlns:a16="http://schemas.microsoft.com/office/drawing/2014/main" id="{E9B39804-D628-4F80-0ED0-4996D04AD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5371C4-39B6-0EAB-1DEE-A7203D78DCDC}"/>
              </a:ext>
            </a:extLst>
          </p:cNvPr>
          <p:cNvSpPr>
            <a:spLocks noGrp="1"/>
          </p:cNvSpPr>
          <p:nvPr>
            <p:ph type="sldNum" sz="quarter" idx="12"/>
          </p:nvPr>
        </p:nvSpPr>
        <p:spPr/>
        <p:txBody>
          <a:bodyPr/>
          <a:lstStyle/>
          <a:p>
            <a:fld id="{F09C63BB-4D15-49A8-BC03-AE9696D6997F}" type="slidenum">
              <a:rPr lang="en-US" smtClean="0"/>
              <a:t>‹#›</a:t>
            </a:fld>
            <a:endParaRPr lang="en-US"/>
          </a:p>
        </p:txBody>
      </p:sp>
    </p:spTree>
    <p:extLst>
      <p:ext uri="{BB962C8B-B14F-4D97-AF65-F5344CB8AC3E}">
        <p14:creationId xmlns:p14="http://schemas.microsoft.com/office/powerpoint/2010/main" val="562002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34EE0-6A64-A880-FB7D-091BD31C6D5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6FF56A1-00C9-B7A7-37F2-42F3A1E9F981}"/>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D5CC6386-3320-EB75-4B9F-5FD25871C88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AA7D751-ABD8-7141-27BF-69D0BBC11DE1}"/>
              </a:ext>
            </a:extLst>
          </p:cNvPr>
          <p:cNvSpPr>
            <a:spLocks noGrp="1"/>
          </p:cNvSpPr>
          <p:nvPr>
            <p:ph type="dt" sz="half" idx="10"/>
          </p:nvPr>
        </p:nvSpPr>
        <p:spPr/>
        <p:txBody>
          <a:bodyPr/>
          <a:lstStyle/>
          <a:p>
            <a:fld id="{007895BE-2D9C-47D0-894C-7C3BDDD67B03}" type="datetimeFigureOut">
              <a:rPr lang="en-US" smtClean="0"/>
              <a:t>1/31/2023</a:t>
            </a:fld>
            <a:endParaRPr lang="en-US"/>
          </a:p>
        </p:txBody>
      </p:sp>
      <p:sp>
        <p:nvSpPr>
          <p:cNvPr id="6" name="Footer Placeholder 5">
            <a:extLst>
              <a:ext uri="{FF2B5EF4-FFF2-40B4-BE49-F238E27FC236}">
                <a16:creationId xmlns:a16="http://schemas.microsoft.com/office/drawing/2014/main" id="{FF6BD1E7-1DDA-CAAD-977F-D4129293AA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7FF79-6B41-75CE-E499-C69ADA1DE992}"/>
              </a:ext>
            </a:extLst>
          </p:cNvPr>
          <p:cNvSpPr>
            <a:spLocks noGrp="1"/>
          </p:cNvSpPr>
          <p:nvPr>
            <p:ph type="sldNum" sz="quarter" idx="12"/>
          </p:nvPr>
        </p:nvSpPr>
        <p:spPr/>
        <p:txBody>
          <a:bodyPr/>
          <a:lstStyle/>
          <a:p>
            <a:fld id="{F09C63BB-4D15-49A8-BC03-AE9696D6997F}" type="slidenum">
              <a:rPr lang="en-US" smtClean="0"/>
              <a:t>‹#›</a:t>
            </a:fld>
            <a:endParaRPr lang="en-US"/>
          </a:p>
        </p:txBody>
      </p:sp>
    </p:spTree>
    <p:extLst>
      <p:ext uri="{BB962C8B-B14F-4D97-AF65-F5344CB8AC3E}">
        <p14:creationId xmlns:p14="http://schemas.microsoft.com/office/powerpoint/2010/main" val="1506363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869E-EDC4-CADD-59F1-FEBFEF26C6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8287E-7902-8485-A94F-F67B5202E3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0171E0-80CA-9ADE-070C-89DA534F797B}"/>
              </a:ext>
            </a:extLst>
          </p:cNvPr>
          <p:cNvSpPr>
            <a:spLocks noGrp="1"/>
          </p:cNvSpPr>
          <p:nvPr>
            <p:ph type="dt" sz="half" idx="10"/>
          </p:nvPr>
        </p:nvSpPr>
        <p:spPr/>
        <p:txBody>
          <a:bodyPr/>
          <a:lstStyle/>
          <a:p>
            <a:fld id="{007895BE-2D9C-47D0-894C-7C3BDDD67B03}" type="datetimeFigureOut">
              <a:rPr lang="en-US" smtClean="0"/>
              <a:t>1/31/2023</a:t>
            </a:fld>
            <a:endParaRPr lang="en-US"/>
          </a:p>
        </p:txBody>
      </p:sp>
      <p:sp>
        <p:nvSpPr>
          <p:cNvPr id="5" name="Footer Placeholder 4">
            <a:extLst>
              <a:ext uri="{FF2B5EF4-FFF2-40B4-BE49-F238E27FC236}">
                <a16:creationId xmlns:a16="http://schemas.microsoft.com/office/drawing/2014/main" id="{2068837B-2CD0-8590-9413-E27FE825D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8906ED-EB83-96E3-8789-634A1D61FD7D}"/>
              </a:ext>
            </a:extLst>
          </p:cNvPr>
          <p:cNvSpPr>
            <a:spLocks noGrp="1"/>
          </p:cNvSpPr>
          <p:nvPr>
            <p:ph type="sldNum" sz="quarter" idx="12"/>
          </p:nvPr>
        </p:nvSpPr>
        <p:spPr/>
        <p:txBody>
          <a:bodyPr/>
          <a:lstStyle/>
          <a:p>
            <a:fld id="{F09C63BB-4D15-49A8-BC03-AE9696D6997F}" type="slidenum">
              <a:rPr lang="en-US" smtClean="0"/>
              <a:t>‹#›</a:t>
            </a:fld>
            <a:endParaRPr lang="en-US"/>
          </a:p>
        </p:txBody>
      </p:sp>
    </p:spTree>
    <p:extLst>
      <p:ext uri="{BB962C8B-B14F-4D97-AF65-F5344CB8AC3E}">
        <p14:creationId xmlns:p14="http://schemas.microsoft.com/office/powerpoint/2010/main" val="1338652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58DC90-89E7-BCB8-9DF0-36DAC12E52C8}"/>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78FC2C-19D3-00D7-478D-1556DAF9B51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45528-74DD-289A-6596-35A0B6B3D1A1}"/>
              </a:ext>
            </a:extLst>
          </p:cNvPr>
          <p:cNvSpPr>
            <a:spLocks noGrp="1"/>
          </p:cNvSpPr>
          <p:nvPr>
            <p:ph type="dt" sz="half" idx="10"/>
          </p:nvPr>
        </p:nvSpPr>
        <p:spPr/>
        <p:txBody>
          <a:bodyPr/>
          <a:lstStyle/>
          <a:p>
            <a:fld id="{007895BE-2D9C-47D0-894C-7C3BDDD67B03}" type="datetimeFigureOut">
              <a:rPr lang="en-US" smtClean="0"/>
              <a:t>1/31/2023</a:t>
            </a:fld>
            <a:endParaRPr lang="en-US"/>
          </a:p>
        </p:txBody>
      </p:sp>
      <p:sp>
        <p:nvSpPr>
          <p:cNvPr id="5" name="Footer Placeholder 4">
            <a:extLst>
              <a:ext uri="{FF2B5EF4-FFF2-40B4-BE49-F238E27FC236}">
                <a16:creationId xmlns:a16="http://schemas.microsoft.com/office/drawing/2014/main" id="{2E37DA4F-CA1B-5CB2-98B2-69097531AE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A03986-89FA-981F-9EC1-C9C7288FC242}"/>
              </a:ext>
            </a:extLst>
          </p:cNvPr>
          <p:cNvSpPr>
            <a:spLocks noGrp="1"/>
          </p:cNvSpPr>
          <p:nvPr>
            <p:ph type="sldNum" sz="quarter" idx="12"/>
          </p:nvPr>
        </p:nvSpPr>
        <p:spPr/>
        <p:txBody>
          <a:bodyPr/>
          <a:lstStyle/>
          <a:p>
            <a:fld id="{F09C63BB-4D15-49A8-BC03-AE9696D6997F}" type="slidenum">
              <a:rPr lang="en-US" smtClean="0"/>
              <a:t>‹#›</a:t>
            </a:fld>
            <a:endParaRPr lang="en-US"/>
          </a:p>
        </p:txBody>
      </p:sp>
    </p:spTree>
    <p:extLst>
      <p:ext uri="{BB962C8B-B14F-4D97-AF65-F5344CB8AC3E}">
        <p14:creationId xmlns:p14="http://schemas.microsoft.com/office/powerpoint/2010/main" val="380591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11164900" y="2762718"/>
            <a:ext cx="7123103" cy="7524281"/>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5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10490009" y="3501997"/>
            <a:ext cx="3338510" cy="10511090"/>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2" y="1"/>
            <a:ext cx="8820974" cy="9112706"/>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2286000" y="5403057"/>
            <a:ext cx="13716000" cy="2483643"/>
          </a:xfrm>
        </p:spPr>
        <p:txBody>
          <a:bodyPr/>
          <a:lstStyle>
            <a:lvl1pPr marL="0" indent="0" algn="ctr">
              <a:buNone/>
              <a:defRPr sz="360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2" y="-2"/>
            <a:ext cx="7706537" cy="5584965"/>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Tree>
    <p:extLst>
      <p:ext uri="{BB962C8B-B14F-4D97-AF65-F5344CB8AC3E}">
        <p14:creationId xmlns:p14="http://schemas.microsoft.com/office/powerpoint/2010/main" val="37279544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10601595" cy="10287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56576" y="4182782"/>
            <a:ext cx="9344295" cy="1988345"/>
          </a:xfrm>
        </p:spPr>
        <p:txBody>
          <a:bodyPr/>
          <a:lstStyle>
            <a:lvl1pPr algn="ct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11686032" y="1755648"/>
            <a:ext cx="6199632" cy="6527007"/>
          </a:xfrm>
        </p:spPr>
        <p:txBody>
          <a:bodyPr/>
          <a:lstStyle>
            <a:lvl1pPr marL="0" indent="0" algn="r">
              <a:buNone/>
              <a:defRPr sz="3600" cap="all" baseline="0"/>
            </a:lvl1pPr>
            <a:lvl2pPr marL="685800" indent="0" algn="r">
              <a:buNone/>
              <a:defRPr sz="2700">
                <a:latin typeface="+mj-lt"/>
              </a:defRPr>
            </a:lvl2pPr>
            <a:lvl3pPr marL="1371600" indent="0" algn="r">
              <a:buNone/>
              <a:defRPr/>
            </a:lvl3pPr>
            <a:lvl4pPr marL="2057400" indent="0" algn="r">
              <a:buNone/>
              <a:defRPr/>
            </a:lvl4pPr>
            <a:lvl5pPr marL="27432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270668"/>
            <a:ext cx="7991787" cy="4502226"/>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2697575" y="8396727"/>
            <a:ext cx="3645173" cy="1941507"/>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6431" y="5982838"/>
            <a:ext cx="3704193" cy="4340330"/>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Tree>
    <p:extLst>
      <p:ext uri="{BB962C8B-B14F-4D97-AF65-F5344CB8AC3E}">
        <p14:creationId xmlns:p14="http://schemas.microsoft.com/office/powerpoint/2010/main" val="1829372813"/>
      </p:ext>
    </p:extLst>
  </p:cSld>
  <p:clrMapOvr>
    <a:masterClrMapping/>
  </p:clrMapOvr>
  <p:extLst>
    <p:ext uri="{DCECCB84-F9BA-43D5-87BE-67443E8EF086}">
      <p15:sldGuideLst xmlns:p15="http://schemas.microsoft.com/office/powerpoint/2012/main">
        <p15:guide id="1" orient="horz" pos="5976" userDrawn="1">
          <p15:clr>
            <a:srgbClr val="FBAE40"/>
          </p15:clr>
        </p15:guide>
        <p15:guide id="2" pos="10908" userDrawn="1">
          <p15:clr>
            <a:srgbClr val="FBAE40"/>
          </p15:clr>
        </p15:guide>
        <p15:guide id="3" pos="612" userDrawn="1">
          <p15:clr>
            <a:srgbClr val="FBAE40"/>
          </p15:clr>
        </p15:guide>
        <p15:guide id="4" orient="horz" pos="756"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864107" y="1056132"/>
            <a:ext cx="9753930" cy="1014984"/>
          </a:xfrm>
        </p:spPr>
        <p:txBody>
          <a:bodyPr anchor="b"/>
          <a:lstStyle>
            <a:lvl1pPr>
              <a:defRPr sz="7200"/>
            </a:lvl1pPr>
          </a:lstStyle>
          <a:p>
            <a:r>
              <a:rPr lang="en-US"/>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864108" y="2921507"/>
            <a:ext cx="6858000" cy="6106094"/>
          </a:xfrm>
        </p:spPr>
        <p:txBody>
          <a:bodyPr>
            <a:normAutofit/>
          </a:bodyPr>
          <a:lstStyle>
            <a:lvl1pPr marL="0" indent="0">
              <a:lnSpc>
                <a:spcPct val="100000"/>
              </a:lnSpc>
              <a:spcBef>
                <a:spcPts val="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10152296" y="1974722"/>
            <a:ext cx="7090676" cy="7497198"/>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10618039" y="2"/>
            <a:ext cx="7669964" cy="9244394"/>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11723205" y="1"/>
            <a:ext cx="6564795" cy="9027602"/>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a:p>
        </p:txBody>
      </p:sp>
    </p:spTree>
    <p:extLst>
      <p:ext uri="{BB962C8B-B14F-4D97-AF65-F5344CB8AC3E}">
        <p14:creationId xmlns:p14="http://schemas.microsoft.com/office/powerpoint/2010/main" val="39204893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2" y="2181831"/>
            <a:ext cx="10919930" cy="8105169"/>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3840481" y="4617721"/>
            <a:ext cx="7260962" cy="2660333"/>
          </a:xfrm>
        </p:spPr>
        <p:txBody>
          <a:bodyPr anchor="b"/>
          <a:lstStyle>
            <a:lvl1pPr>
              <a:defRPr sz="90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3840481" y="7278053"/>
            <a:ext cx="7260962" cy="827117"/>
          </a:xfrm>
        </p:spPr>
        <p:txBody>
          <a:bodyPr/>
          <a:lstStyle>
            <a:lvl1pPr marL="0" indent="0">
              <a:buNone/>
              <a:defRPr sz="3600">
                <a:solidFill>
                  <a:schemeClr val="accent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2" y="2"/>
            <a:ext cx="7960271" cy="6172055"/>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8685420" y="1"/>
            <a:ext cx="9602577" cy="10286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7124350" y="8625564"/>
            <a:ext cx="7909839" cy="175377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12010274" y="4801322"/>
            <a:ext cx="6301293" cy="5528540"/>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Tree>
    <p:extLst>
      <p:ext uri="{BB962C8B-B14F-4D97-AF65-F5344CB8AC3E}">
        <p14:creationId xmlns:p14="http://schemas.microsoft.com/office/powerpoint/2010/main" val="2223444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12968740" y="0"/>
            <a:ext cx="5319263" cy="7004844"/>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14765376" y="2522969"/>
            <a:ext cx="3536661" cy="7777568"/>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864108" y="2852928"/>
            <a:ext cx="14045184" cy="5815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spTree>
    <p:extLst>
      <p:ext uri="{BB962C8B-B14F-4D97-AF65-F5344CB8AC3E}">
        <p14:creationId xmlns:p14="http://schemas.microsoft.com/office/powerpoint/2010/main" val="2111285998"/>
      </p:ext>
    </p:extLst>
  </p:cSld>
  <p:clrMapOvr>
    <a:masterClrMapping/>
  </p:clrMapOvr>
  <p:extLst>
    <p:ext uri="{DCECCB84-F9BA-43D5-87BE-67443E8EF086}">
      <p15:sldGuideLst xmlns:p15="http://schemas.microsoft.com/office/powerpoint/2012/main">
        <p15:guide id="1" orient="horz" pos="5976" userDrawn="1">
          <p15:clr>
            <a:srgbClr val="FBAE40"/>
          </p15:clr>
        </p15:guide>
        <p15:guide id="2" pos="10908" userDrawn="1">
          <p15:clr>
            <a:srgbClr val="FBAE40"/>
          </p15:clr>
        </p15:guide>
        <p15:guide id="3" pos="612" userDrawn="1">
          <p15:clr>
            <a:srgbClr val="FBAE40"/>
          </p15:clr>
        </p15:guide>
        <p15:guide id="4" orient="horz" pos="756"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864108" y="2852928"/>
            <a:ext cx="14045184" cy="5815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6901216" y="0"/>
            <a:ext cx="11386784" cy="10287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9201001" y="-45884"/>
            <a:ext cx="7571222" cy="10372887"/>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Tree>
    <p:extLst>
      <p:ext uri="{BB962C8B-B14F-4D97-AF65-F5344CB8AC3E}">
        <p14:creationId xmlns:p14="http://schemas.microsoft.com/office/powerpoint/2010/main" val="1641332740"/>
      </p:ext>
    </p:extLst>
  </p:cSld>
  <p:clrMapOvr>
    <a:masterClrMapping/>
  </p:clrMapOvr>
  <p:extLst>
    <p:ext uri="{DCECCB84-F9BA-43D5-87BE-67443E8EF086}">
      <p15:sldGuideLst xmlns:p15="http://schemas.microsoft.com/office/powerpoint/2012/main">
        <p15:guide id="1" orient="horz" pos="5976" userDrawn="1">
          <p15:clr>
            <a:srgbClr val="FBAE40"/>
          </p15:clr>
        </p15:guide>
        <p15:guide id="2" pos="10908" userDrawn="1">
          <p15:clr>
            <a:srgbClr val="FBAE40"/>
          </p15:clr>
        </p15:guide>
        <p15:guide id="3" pos="612" userDrawn="1">
          <p15:clr>
            <a:srgbClr val="FBAE40"/>
          </p15:clr>
        </p15:guide>
        <p15:guide id="4" orient="horz"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1" y="0"/>
            <a:ext cx="6455726" cy="9150441"/>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2" y="2"/>
            <a:ext cx="4646747" cy="3798647"/>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13746250" y="3692051"/>
            <a:ext cx="4541753" cy="6508568"/>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864108" y="2852928"/>
            <a:ext cx="15773400" cy="5815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094665"/>
      </p:ext>
    </p:extLst>
  </p:cSld>
  <p:clrMapOvr>
    <a:masterClrMapping/>
  </p:clrMapOvr>
  <p:extLst>
    <p:ext uri="{DCECCB84-F9BA-43D5-87BE-67443E8EF086}">
      <p15:sldGuideLst xmlns:p15="http://schemas.microsoft.com/office/powerpoint/2012/main">
        <p15:guide id="1" orient="horz" pos="5976" userDrawn="1">
          <p15:clr>
            <a:srgbClr val="FBAE40"/>
          </p15:clr>
        </p15:guide>
        <p15:guide id="2" pos="10908" userDrawn="1">
          <p15:clr>
            <a:srgbClr val="FBAE40"/>
          </p15:clr>
        </p15:guide>
        <p15:guide id="3" pos="612" userDrawn="1">
          <p15:clr>
            <a:srgbClr val="FBAE40"/>
          </p15:clr>
        </p15:guide>
        <p15:guide id="4" orient="horz" pos="756"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2" y="2"/>
            <a:ext cx="4824536" cy="5220674"/>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5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12728384" y="2428217"/>
            <a:ext cx="5559620" cy="784472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2117374" y="671624"/>
            <a:ext cx="3496028" cy="2848068"/>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4917282" y="4110038"/>
            <a:ext cx="8532018" cy="3043238"/>
          </a:xfrm>
        </p:spPr>
        <p:txBody>
          <a:bodyPr>
            <a:normAutofit/>
          </a:bodyPr>
          <a:lstStyle>
            <a:lvl1pPr marL="0" indent="0" algn="ctr">
              <a:lnSpc>
                <a:spcPct val="100000"/>
              </a:lnSpc>
              <a:spcBef>
                <a:spcPts val="0"/>
              </a:spcBef>
              <a:buNone/>
              <a:defRPr sz="36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1257300" y="2852928"/>
            <a:ext cx="15773400" cy="699516"/>
          </a:xfrm>
        </p:spPr>
        <p:txBody>
          <a:bodyPr/>
          <a:lstStyle>
            <a:lvl1pPr algn="ctr">
              <a:defRPr sz="3600" cap="all" baseline="0">
                <a:latin typeface="Gill Sans Nova" panose="020B0602020104020203" pitchFamily="34" charset="0"/>
              </a:defRPr>
            </a:lvl1pPr>
          </a:lstStyle>
          <a:p>
            <a:r>
              <a:rPr lang="en-US"/>
              <a:t>Click to edit Master title style</a:t>
            </a:r>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1" y="4"/>
            <a:ext cx="3714665" cy="5065871"/>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3048380" y="889484"/>
            <a:ext cx="12509963" cy="752468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Tree>
    <p:extLst>
      <p:ext uri="{BB962C8B-B14F-4D97-AF65-F5344CB8AC3E}">
        <p14:creationId xmlns:p14="http://schemas.microsoft.com/office/powerpoint/2010/main" val="3429611174"/>
      </p:ext>
    </p:extLst>
  </p:cSld>
  <p:clrMapOvr>
    <a:masterClrMapping/>
  </p:clrMapOvr>
  <p:extLst>
    <p:ext uri="{DCECCB84-F9BA-43D5-87BE-67443E8EF086}">
      <p15:sldGuideLst xmlns:p15="http://schemas.microsoft.com/office/powerpoint/2012/main">
        <p15:guide id="1" orient="horz" pos="5976" userDrawn="1">
          <p15:clr>
            <a:srgbClr val="FBAE40"/>
          </p15:clr>
        </p15:guide>
        <p15:guide id="2" pos="10908" userDrawn="1">
          <p15:clr>
            <a:srgbClr val="FBAE40"/>
          </p15:clr>
        </p15:guide>
        <p15:guide id="3" pos="612" userDrawn="1">
          <p15:clr>
            <a:srgbClr val="FBAE40"/>
          </p15:clr>
        </p15:guide>
        <p15:guide id="4" orient="horz" pos="756"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2461856"/>
            <a:ext cx="18288000" cy="7825143"/>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803976" y="2537460"/>
            <a:ext cx="3637983" cy="5014806"/>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5166185" y="2537460"/>
            <a:ext cx="3637983" cy="5014806"/>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9528393" y="2537460"/>
            <a:ext cx="3637983" cy="5014806"/>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13890602" y="2537460"/>
            <a:ext cx="3637983" cy="5014806"/>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1016795" y="7763256"/>
            <a:ext cx="3634740" cy="548640"/>
          </a:xfrm>
        </p:spPr>
        <p:txBody>
          <a:bodyPr anchor="b">
            <a:noAutofit/>
          </a:bodyPr>
          <a:lstStyle>
            <a:lvl1pPr marL="0" indent="0" algn="ctr">
              <a:lnSpc>
                <a:spcPct val="100000"/>
              </a:lnSpc>
              <a:spcBef>
                <a:spcPts val="0"/>
              </a:spcBef>
              <a:buNone/>
              <a:defRPr sz="27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5166185" y="7763256"/>
            <a:ext cx="3634740" cy="548640"/>
          </a:xfrm>
        </p:spPr>
        <p:txBody>
          <a:bodyPr anchor="b">
            <a:noAutofit/>
          </a:bodyPr>
          <a:lstStyle>
            <a:lvl1pPr marL="0" indent="0" algn="ctr">
              <a:lnSpc>
                <a:spcPct val="100000"/>
              </a:lnSpc>
              <a:spcBef>
                <a:spcPts val="0"/>
              </a:spcBef>
              <a:buNone/>
              <a:defRPr sz="27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9652397" y="7763256"/>
            <a:ext cx="3634740" cy="548640"/>
          </a:xfrm>
        </p:spPr>
        <p:txBody>
          <a:bodyPr anchor="b">
            <a:noAutofit/>
          </a:bodyPr>
          <a:lstStyle>
            <a:lvl1pPr marL="0" indent="0" algn="ctr">
              <a:lnSpc>
                <a:spcPct val="100000"/>
              </a:lnSpc>
              <a:spcBef>
                <a:spcPts val="0"/>
              </a:spcBef>
              <a:buNone/>
              <a:defRPr sz="27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13890602" y="7763256"/>
            <a:ext cx="3634740" cy="548640"/>
          </a:xfrm>
        </p:spPr>
        <p:txBody>
          <a:bodyPr anchor="b">
            <a:noAutofit/>
          </a:bodyPr>
          <a:lstStyle>
            <a:lvl1pPr marL="0" indent="0" algn="ctr">
              <a:lnSpc>
                <a:spcPct val="100000"/>
              </a:lnSpc>
              <a:spcBef>
                <a:spcPts val="0"/>
              </a:spcBef>
              <a:buNone/>
              <a:defRPr sz="27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1016795" y="8325612"/>
            <a:ext cx="3634740" cy="548640"/>
          </a:xfrm>
        </p:spPr>
        <p:txBody>
          <a:bodyPr anchor="t">
            <a:noAutofit/>
          </a:bodyPr>
          <a:lstStyle>
            <a:lvl1pPr marL="0" indent="0" algn="ctr">
              <a:lnSpc>
                <a:spcPct val="100000"/>
              </a:lnSpc>
              <a:spcBef>
                <a:spcPts val="0"/>
              </a:spcBef>
              <a:buNone/>
              <a:defRPr sz="2700" cap="none" baseline="0"/>
            </a:lvl1pPr>
          </a:lstStyle>
          <a:p>
            <a:pPr lvl="0"/>
            <a:r>
              <a:rPr lang="en-US"/>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5166185" y="8325612"/>
            <a:ext cx="3634740" cy="548640"/>
          </a:xfrm>
        </p:spPr>
        <p:txBody>
          <a:bodyPr anchor="t">
            <a:noAutofit/>
          </a:bodyPr>
          <a:lstStyle>
            <a:lvl1pPr marL="0" indent="0" algn="ctr">
              <a:lnSpc>
                <a:spcPct val="100000"/>
              </a:lnSpc>
              <a:spcBef>
                <a:spcPts val="0"/>
              </a:spcBef>
              <a:buNone/>
              <a:defRPr sz="2700" cap="none" baseline="0"/>
            </a:lvl1pPr>
          </a:lstStyle>
          <a:p>
            <a:pPr lvl="0"/>
            <a:r>
              <a:rPr lang="en-US"/>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9652397" y="8325612"/>
            <a:ext cx="3634740" cy="548640"/>
          </a:xfrm>
        </p:spPr>
        <p:txBody>
          <a:bodyPr anchor="t">
            <a:noAutofit/>
          </a:bodyPr>
          <a:lstStyle>
            <a:lvl1pPr marL="0" indent="0" algn="ctr">
              <a:lnSpc>
                <a:spcPct val="100000"/>
              </a:lnSpc>
              <a:spcBef>
                <a:spcPts val="0"/>
              </a:spcBef>
              <a:buNone/>
              <a:defRPr sz="2700" cap="none" baseline="0"/>
            </a:lvl1pPr>
          </a:lstStyle>
          <a:p>
            <a:pPr lvl="0"/>
            <a:r>
              <a:rPr lang="en-US"/>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13890602" y="8325612"/>
            <a:ext cx="3634740" cy="548640"/>
          </a:xfrm>
        </p:spPr>
        <p:txBody>
          <a:bodyPr anchor="t">
            <a:noAutofit/>
          </a:bodyPr>
          <a:lstStyle>
            <a:lvl1pPr marL="0" indent="0" algn="ctr">
              <a:lnSpc>
                <a:spcPct val="100000"/>
              </a:lnSpc>
              <a:spcBef>
                <a:spcPts val="0"/>
              </a:spcBef>
              <a:buNone/>
              <a:defRPr sz="2700" cap="none" baseline="0"/>
            </a:lvl1pPr>
          </a:lstStyle>
          <a:p>
            <a:pPr lvl="0"/>
            <a:r>
              <a:rPr lang="en-US"/>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8386711" y="2"/>
            <a:ext cx="8044016" cy="885098"/>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Tree>
    <p:extLst>
      <p:ext uri="{BB962C8B-B14F-4D97-AF65-F5344CB8AC3E}">
        <p14:creationId xmlns:p14="http://schemas.microsoft.com/office/powerpoint/2010/main" val="2830715435"/>
      </p:ext>
    </p:extLst>
  </p:cSld>
  <p:clrMapOvr>
    <a:masterClrMapping/>
  </p:clrMapOvr>
  <p:extLst>
    <p:ext uri="{DCECCB84-F9BA-43D5-87BE-67443E8EF086}">
      <p15:sldGuideLst xmlns:p15="http://schemas.microsoft.com/office/powerpoint/2012/main">
        <p15:guide id="1" orient="horz" pos="5976" userDrawn="1">
          <p15:clr>
            <a:srgbClr val="FBAE40"/>
          </p15:clr>
        </p15:guide>
        <p15:guide id="2" pos="10908" userDrawn="1">
          <p15:clr>
            <a:srgbClr val="FBAE40"/>
          </p15:clr>
        </p15:guide>
        <p15:guide id="3" pos="612" userDrawn="1">
          <p15:clr>
            <a:srgbClr val="FBAE40"/>
          </p15:clr>
        </p15:guide>
        <p15:guide id="4" orient="horz" pos="75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9571590" y="-36195"/>
            <a:ext cx="8056590" cy="10349865"/>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810512" y="2359152"/>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5980176" y="2359152"/>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10149840" y="2359152"/>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14319504" y="2359152"/>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949889" y="5088636"/>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5129646" y="5088636"/>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9309404" y="5088636"/>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13489161" y="5088636"/>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949889" y="5376672"/>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5129646" y="5376672"/>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9309404" y="5376672"/>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13489161" y="5376672"/>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810512" y="6364224"/>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5980176" y="6364224"/>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10149840" y="6364224"/>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14319504" y="6364224"/>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949889" y="9093708"/>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5129646" y="9093708"/>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9309404" y="9093708"/>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13489161" y="9093708"/>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949889" y="9381744"/>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5129646" y="9381744"/>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9309404" y="9381744"/>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13489161" y="9381744"/>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Tree>
    <p:extLst>
      <p:ext uri="{BB962C8B-B14F-4D97-AF65-F5344CB8AC3E}">
        <p14:creationId xmlns:p14="http://schemas.microsoft.com/office/powerpoint/2010/main" val="1704908538"/>
      </p:ext>
    </p:extLst>
  </p:cSld>
  <p:clrMapOvr>
    <a:masterClrMapping/>
  </p:clrMapOvr>
  <p:extLst>
    <p:ext uri="{DCECCB84-F9BA-43D5-87BE-67443E8EF086}">
      <p15:sldGuideLst xmlns:p15="http://schemas.microsoft.com/office/powerpoint/2012/main">
        <p15:guide id="1" orient="horz" pos="5976" userDrawn="1">
          <p15:clr>
            <a:srgbClr val="FBAE40"/>
          </p15:clr>
        </p15:guide>
        <p15:guide id="2" pos="10908" userDrawn="1">
          <p15:clr>
            <a:srgbClr val="FBAE40"/>
          </p15:clr>
        </p15:guide>
        <p15:guide id="3" pos="612" userDrawn="1">
          <p15:clr>
            <a:srgbClr val="FBAE40"/>
          </p15:clr>
        </p15:guide>
        <p15:guide id="4" orient="horz" pos="75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11284798" y="4157594"/>
            <a:ext cx="3210356" cy="709358"/>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5171416" y="6294077"/>
            <a:ext cx="3009452" cy="680553"/>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4190201" y="2081628"/>
            <a:ext cx="9934079" cy="109974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4761852" y="8027708"/>
            <a:ext cx="7895760" cy="1029071"/>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12203719" y="740592"/>
            <a:ext cx="5326667" cy="3346995"/>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3000" cap="all" baseline="0">
                <a:latin typeface="Gill Sans Nova" panose="020B0602020104020203" pitchFamily="34" charset="0"/>
              </a:defRPr>
            </a:lvl1pPr>
            <a:lvl2pPr marL="0" indent="0" algn="ctr">
              <a:lnSpc>
                <a:spcPct val="100000"/>
              </a:lnSpc>
              <a:spcBef>
                <a:spcPts val="0"/>
              </a:spcBef>
              <a:buNone/>
              <a:defRPr sz="27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1110705" y="2470698"/>
            <a:ext cx="5326667" cy="3346995"/>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3000" cap="all" baseline="0">
                <a:latin typeface="Gill Sans Nova" panose="020B0602020104020203" pitchFamily="34" charset="0"/>
              </a:defRPr>
            </a:lvl1pPr>
            <a:lvl2pPr marL="0" indent="0" algn="ctr">
              <a:lnSpc>
                <a:spcPct val="100000"/>
              </a:lnSpc>
              <a:spcBef>
                <a:spcPts val="0"/>
              </a:spcBef>
              <a:buNone/>
              <a:defRPr sz="27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6888482" y="4083380"/>
            <a:ext cx="5326667" cy="3346995"/>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3000" cap="all" baseline="0">
                <a:latin typeface="Gill Sans Nova" panose="020B0602020104020203" pitchFamily="34" charset="0"/>
              </a:defRPr>
            </a:lvl1pPr>
            <a:lvl2pPr marL="0" indent="0" algn="ctr">
              <a:lnSpc>
                <a:spcPct val="100000"/>
              </a:lnSpc>
              <a:spcBef>
                <a:spcPts val="0"/>
              </a:spcBef>
              <a:buNone/>
              <a:defRPr sz="27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12337045" y="6298061"/>
            <a:ext cx="5326667" cy="3346995"/>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3000" cap="all" baseline="0">
                <a:latin typeface="Gill Sans Nova" panose="020B0602020104020203" pitchFamily="34" charset="0"/>
              </a:defRPr>
            </a:lvl1pPr>
            <a:lvl2pPr marL="0" indent="0" algn="ctr">
              <a:lnSpc>
                <a:spcPct val="100000"/>
              </a:lnSpc>
              <a:spcBef>
                <a:spcPts val="0"/>
              </a:spcBef>
              <a:buNone/>
              <a:defRPr sz="27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945190" y="6452858"/>
            <a:ext cx="5326667" cy="3346995"/>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3000" cap="all" baseline="0">
                <a:latin typeface="Gill Sans Nova" panose="020B0602020104020203" pitchFamily="34" charset="0"/>
              </a:defRPr>
            </a:lvl1pPr>
            <a:lvl2pPr marL="0" indent="0" algn="ctr">
              <a:lnSpc>
                <a:spcPct val="100000"/>
              </a:lnSpc>
              <a:spcBef>
                <a:spcPts val="0"/>
              </a:spcBef>
              <a:buNone/>
              <a:defRPr sz="27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Tree>
    <p:extLst>
      <p:ext uri="{BB962C8B-B14F-4D97-AF65-F5344CB8AC3E}">
        <p14:creationId xmlns:p14="http://schemas.microsoft.com/office/powerpoint/2010/main" val="3021782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1106632" y="2244557"/>
            <a:ext cx="17181371" cy="8042444"/>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12382188" cy="10287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864108" y="3525012"/>
            <a:ext cx="9697212" cy="1645920"/>
          </a:xfrm>
        </p:spPr>
        <p:txBody>
          <a:bodyPr>
            <a:normAutofit/>
          </a:bodyPr>
          <a:lstStyle>
            <a:lvl1pPr marL="425196" indent="-425196">
              <a:lnSpc>
                <a:spcPct val="100000"/>
              </a:lnSpc>
              <a:spcBef>
                <a:spcPts val="0"/>
              </a:spcBef>
              <a:buFont typeface="Courier New" panose="02070309020205020404" pitchFamily="49" charset="0"/>
              <a:buChar char="o"/>
              <a:defRPr sz="2700">
                <a:solidFill>
                  <a:schemeClr val="accent1"/>
                </a:solidFill>
              </a:defRPr>
            </a:lvl1pPr>
            <a:lvl2pPr>
              <a:lnSpc>
                <a:spcPct val="100000"/>
              </a:lnSpc>
              <a:spcBef>
                <a:spcPts val="0"/>
              </a:spcBef>
              <a:defRPr sz="2400">
                <a:solidFill>
                  <a:schemeClr val="accent1"/>
                </a:solidFill>
              </a:defRPr>
            </a:lvl2pPr>
            <a:lvl3pPr>
              <a:lnSpc>
                <a:spcPct val="100000"/>
              </a:lnSpc>
              <a:spcBef>
                <a:spcPts val="0"/>
              </a:spcBef>
              <a:defRPr sz="2100">
                <a:solidFill>
                  <a:schemeClr val="accent1"/>
                </a:solidFill>
              </a:defRPr>
            </a:lvl3pPr>
            <a:lvl4pPr>
              <a:lnSpc>
                <a:spcPct val="100000"/>
              </a:lnSpc>
              <a:spcBef>
                <a:spcPts val="0"/>
              </a:spcBef>
              <a:defRPr sz="1800">
                <a:solidFill>
                  <a:schemeClr val="accent1"/>
                </a:solidFill>
              </a:defRPr>
            </a:lvl4pPr>
            <a:lvl5pPr>
              <a:lnSpc>
                <a:spcPct val="100000"/>
              </a:lnSpc>
              <a:spcBef>
                <a:spcPts val="0"/>
              </a:spcBef>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12629182" y="0"/>
            <a:ext cx="5658821" cy="10287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864108" y="2866644"/>
            <a:ext cx="9697212" cy="603504"/>
          </a:xfrm>
        </p:spPr>
        <p:txBody>
          <a:bodyPr anchor="b">
            <a:normAutofit/>
          </a:bodyPr>
          <a:lstStyle>
            <a:lvl1pPr marL="0" indent="0">
              <a:buNone/>
              <a:defRPr sz="3000" b="0" cap="all" baseline="0">
                <a:solidFill>
                  <a:schemeClr val="accent1"/>
                </a:solidFill>
                <a:latin typeface="Gill Sans Nova" panose="020B0602020104020203"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864108" y="5335524"/>
            <a:ext cx="9697212" cy="603504"/>
          </a:xfrm>
        </p:spPr>
        <p:txBody>
          <a:bodyPr anchor="b">
            <a:normAutofit/>
          </a:bodyPr>
          <a:lstStyle>
            <a:lvl1pPr marL="0" indent="0">
              <a:buNone/>
              <a:defRPr sz="3000" b="0" cap="all" baseline="0">
                <a:solidFill>
                  <a:schemeClr val="accent1"/>
                </a:solidFill>
                <a:latin typeface="Gill Sans Nova" panose="020B0602020104020203"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864108" y="5993892"/>
            <a:ext cx="9697212" cy="1645920"/>
          </a:xfrm>
        </p:spPr>
        <p:txBody>
          <a:bodyPr>
            <a:normAutofit/>
          </a:bodyPr>
          <a:lstStyle>
            <a:lvl1pPr marL="425196" indent="-425196">
              <a:lnSpc>
                <a:spcPct val="100000"/>
              </a:lnSpc>
              <a:spcBef>
                <a:spcPts val="0"/>
              </a:spcBef>
              <a:buFont typeface="Courier New" panose="02070309020205020404" pitchFamily="49" charset="0"/>
              <a:buChar char="o"/>
              <a:defRPr sz="2700">
                <a:solidFill>
                  <a:schemeClr val="accent1"/>
                </a:solidFill>
              </a:defRPr>
            </a:lvl1pPr>
            <a:lvl2pPr>
              <a:lnSpc>
                <a:spcPct val="100000"/>
              </a:lnSpc>
              <a:spcBef>
                <a:spcPts val="0"/>
              </a:spcBef>
              <a:defRPr sz="2400">
                <a:solidFill>
                  <a:schemeClr val="accent1"/>
                </a:solidFill>
              </a:defRPr>
            </a:lvl2pPr>
            <a:lvl3pPr>
              <a:lnSpc>
                <a:spcPct val="100000"/>
              </a:lnSpc>
              <a:spcBef>
                <a:spcPts val="0"/>
              </a:spcBef>
              <a:defRPr sz="2100">
                <a:solidFill>
                  <a:schemeClr val="accent1"/>
                </a:solidFill>
              </a:defRPr>
            </a:lvl3pPr>
            <a:lvl4pPr>
              <a:lnSpc>
                <a:spcPct val="100000"/>
              </a:lnSpc>
              <a:spcBef>
                <a:spcPts val="0"/>
              </a:spcBef>
              <a:defRPr sz="1800">
                <a:solidFill>
                  <a:schemeClr val="accent1"/>
                </a:solidFill>
              </a:defRPr>
            </a:lvl4pPr>
            <a:lvl5pPr>
              <a:lnSpc>
                <a:spcPct val="100000"/>
              </a:lnSpc>
              <a:spcBef>
                <a:spcPts val="0"/>
              </a:spcBef>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864108" y="1056132"/>
            <a:ext cx="15773400" cy="1014984"/>
          </a:xfrm>
        </p:spPr>
        <p:txBody>
          <a:bodyPr/>
          <a:lstStyle>
            <a:lvl1pPr>
              <a:defRPr sz="7200">
                <a:solidFill>
                  <a:schemeClr val="accent1"/>
                </a:solidFill>
              </a:defRPr>
            </a:lvl1pPr>
          </a:lstStyle>
          <a:p>
            <a:r>
              <a:rPr lang="en-US"/>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9486900"/>
            <a:ext cx="18288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51292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932592" y="7086908"/>
            <a:ext cx="13489791" cy="3200093"/>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2"/>
            <a:ext cx="18288000" cy="10287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864108" y="2866644"/>
            <a:ext cx="5294376" cy="603504"/>
          </a:xfrm>
        </p:spPr>
        <p:txBody>
          <a:bodyPr anchor="ctr">
            <a:normAutofit/>
          </a:bodyPr>
          <a:lstStyle>
            <a:lvl1pPr marL="0" indent="0">
              <a:buNone/>
              <a:defRPr sz="3000" b="0" cap="all" baseline="0">
                <a:solidFill>
                  <a:schemeClr val="accent1"/>
                </a:solidFill>
                <a:latin typeface="Gill Sans Nova" panose="020B0602020104020203"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864108" y="3757613"/>
            <a:ext cx="4416552" cy="5526882"/>
          </a:xfrm>
        </p:spPr>
        <p:txBody>
          <a:bodyPr>
            <a:normAutofit/>
          </a:bodyPr>
          <a:lstStyle>
            <a:lvl1pPr marL="425196" indent="-425196">
              <a:lnSpc>
                <a:spcPct val="100000"/>
              </a:lnSpc>
              <a:spcBef>
                <a:spcPts val="0"/>
              </a:spcBef>
              <a:buFont typeface="Courier New" panose="02070309020205020404" pitchFamily="49" charset="0"/>
              <a:buChar char="o"/>
              <a:defRPr sz="2700">
                <a:solidFill>
                  <a:schemeClr val="accent1"/>
                </a:solidFill>
              </a:defRPr>
            </a:lvl1pPr>
            <a:lvl2pPr>
              <a:lnSpc>
                <a:spcPct val="100000"/>
              </a:lnSpc>
              <a:spcBef>
                <a:spcPts val="0"/>
              </a:spcBef>
              <a:defRPr sz="2400">
                <a:solidFill>
                  <a:schemeClr val="accent1"/>
                </a:solidFill>
              </a:defRPr>
            </a:lvl2pPr>
            <a:lvl3pPr>
              <a:lnSpc>
                <a:spcPct val="100000"/>
              </a:lnSpc>
              <a:spcBef>
                <a:spcPts val="0"/>
              </a:spcBef>
              <a:defRPr sz="2100">
                <a:solidFill>
                  <a:schemeClr val="accent1"/>
                </a:solidFill>
              </a:defRPr>
            </a:lvl3pPr>
            <a:lvl4pPr>
              <a:lnSpc>
                <a:spcPct val="100000"/>
              </a:lnSpc>
              <a:spcBef>
                <a:spcPts val="0"/>
              </a:spcBef>
              <a:defRPr sz="1800">
                <a:solidFill>
                  <a:schemeClr val="accent1"/>
                </a:solidFill>
              </a:defRPr>
            </a:lvl4pPr>
            <a:lvl5pPr>
              <a:lnSpc>
                <a:spcPct val="100000"/>
              </a:lnSpc>
              <a:spcBef>
                <a:spcPts val="0"/>
              </a:spcBef>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7173468" y="2866644"/>
            <a:ext cx="5294376" cy="603504"/>
          </a:xfrm>
        </p:spPr>
        <p:txBody>
          <a:bodyPr anchor="ctr">
            <a:normAutofit/>
          </a:bodyPr>
          <a:lstStyle>
            <a:lvl1pPr marL="0" indent="0">
              <a:buNone/>
              <a:defRPr sz="3000" b="0" cap="all" baseline="0">
                <a:solidFill>
                  <a:schemeClr val="accent1"/>
                </a:solidFill>
                <a:latin typeface="Gill Sans Nova" panose="020B0602020104020203"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7173468" y="3757613"/>
            <a:ext cx="4416552" cy="5526882"/>
          </a:xfrm>
        </p:spPr>
        <p:txBody>
          <a:bodyPr>
            <a:normAutofit/>
          </a:bodyPr>
          <a:lstStyle>
            <a:lvl1pPr marL="425196" indent="-425196">
              <a:lnSpc>
                <a:spcPct val="100000"/>
              </a:lnSpc>
              <a:spcBef>
                <a:spcPts val="0"/>
              </a:spcBef>
              <a:buFont typeface="Courier New" panose="02070309020205020404" pitchFamily="49" charset="0"/>
              <a:buChar char="o"/>
              <a:defRPr sz="2700">
                <a:solidFill>
                  <a:schemeClr val="accent1"/>
                </a:solidFill>
              </a:defRPr>
            </a:lvl1pPr>
            <a:lvl2pPr>
              <a:lnSpc>
                <a:spcPct val="100000"/>
              </a:lnSpc>
              <a:spcBef>
                <a:spcPts val="0"/>
              </a:spcBef>
              <a:defRPr sz="2400">
                <a:solidFill>
                  <a:schemeClr val="accent1"/>
                </a:solidFill>
              </a:defRPr>
            </a:lvl2pPr>
            <a:lvl3pPr>
              <a:lnSpc>
                <a:spcPct val="100000"/>
              </a:lnSpc>
              <a:spcBef>
                <a:spcPts val="0"/>
              </a:spcBef>
              <a:defRPr sz="2100">
                <a:solidFill>
                  <a:schemeClr val="accent1"/>
                </a:solidFill>
              </a:defRPr>
            </a:lvl3pPr>
            <a:lvl4pPr>
              <a:lnSpc>
                <a:spcPct val="100000"/>
              </a:lnSpc>
              <a:spcBef>
                <a:spcPts val="0"/>
              </a:spcBef>
              <a:defRPr sz="1800">
                <a:solidFill>
                  <a:schemeClr val="accent1"/>
                </a:solidFill>
              </a:defRPr>
            </a:lvl4pPr>
            <a:lvl5pPr>
              <a:lnSpc>
                <a:spcPct val="100000"/>
              </a:lnSpc>
              <a:spcBef>
                <a:spcPts val="0"/>
              </a:spcBef>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864108" y="1056132"/>
            <a:ext cx="15773400" cy="1014984"/>
          </a:xfrm>
        </p:spPr>
        <p:txBody>
          <a:bodyPr/>
          <a:lstStyle>
            <a:lvl1pPr>
              <a:defRPr sz="7200">
                <a:solidFill>
                  <a:schemeClr val="accent1"/>
                </a:solidFill>
              </a:defRPr>
            </a:lvl1pPr>
          </a:lstStyle>
          <a:p>
            <a:r>
              <a:rPr lang="en-US"/>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13290804" y="2866644"/>
            <a:ext cx="4416552" cy="603504"/>
          </a:xfrm>
        </p:spPr>
        <p:txBody>
          <a:bodyPr anchor="ctr">
            <a:normAutofit/>
          </a:bodyPr>
          <a:lstStyle>
            <a:lvl1pPr marL="0" indent="0">
              <a:buNone/>
              <a:defRPr sz="3000" b="0" cap="all" baseline="0">
                <a:solidFill>
                  <a:schemeClr val="accent1"/>
                </a:solidFill>
                <a:latin typeface="Gill Sans Nova" panose="020B0602020104020203"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13290804" y="3738657"/>
            <a:ext cx="4416552" cy="5526882"/>
          </a:xfrm>
        </p:spPr>
        <p:txBody>
          <a:bodyPr>
            <a:normAutofit/>
          </a:bodyPr>
          <a:lstStyle>
            <a:lvl1pPr marL="425196" indent="-425196">
              <a:lnSpc>
                <a:spcPct val="100000"/>
              </a:lnSpc>
              <a:spcBef>
                <a:spcPts val="0"/>
              </a:spcBef>
              <a:buFont typeface="Courier New" panose="02070309020205020404" pitchFamily="49" charset="0"/>
              <a:buChar char="o"/>
              <a:defRPr sz="2700">
                <a:solidFill>
                  <a:schemeClr val="accent1"/>
                </a:solidFill>
              </a:defRPr>
            </a:lvl1pPr>
            <a:lvl2pPr>
              <a:lnSpc>
                <a:spcPct val="100000"/>
              </a:lnSpc>
              <a:spcBef>
                <a:spcPts val="0"/>
              </a:spcBef>
              <a:defRPr sz="2400">
                <a:solidFill>
                  <a:schemeClr val="accent1"/>
                </a:solidFill>
              </a:defRPr>
            </a:lvl2pPr>
            <a:lvl3pPr>
              <a:lnSpc>
                <a:spcPct val="100000"/>
              </a:lnSpc>
              <a:spcBef>
                <a:spcPts val="0"/>
              </a:spcBef>
              <a:defRPr sz="2100">
                <a:solidFill>
                  <a:schemeClr val="accent1"/>
                </a:solidFill>
              </a:defRPr>
            </a:lvl3pPr>
            <a:lvl4pPr>
              <a:lnSpc>
                <a:spcPct val="100000"/>
              </a:lnSpc>
              <a:spcBef>
                <a:spcPts val="0"/>
              </a:spcBef>
              <a:defRPr sz="1800">
                <a:solidFill>
                  <a:schemeClr val="accent1"/>
                </a:solidFill>
              </a:defRPr>
            </a:lvl4pPr>
            <a:lvl5pPr>
              <a:lnSpc>
                <a:spcPct val="100000"/>
              </a:lnSpc>
              <a:spcBef>
                <a:spcPts val="0"/>
              </a:spcBef>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9486900"/>
            <a:ext cx="18288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6270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9485393" y="0"/>
            <a:ext cx="8802606" cy="9246051"/>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864108" y="2921507"/>
            <a:ext cx="6858000" cy="6106094"/>
          </a:xfrm>
        </p:spPr>
        <p:txBody>
          <a:bodyPr>
            <a:normAutofit/>
          </a:bodyPr>
          <a:lstStyle>
            <a:lvl1pPr marL="0" indent="0">
              <a:lnSpc>
                <a:spcPct val="100000"/>
              </a:lnSpc>
              <a:spcBef>
                <a:spcPts val="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864107" y="1056132"/>
            <a:ext cx="13716000" cy="1014984"/>
          </a:xfrm>
        </p:spPr>
        <p:txBody>
          <a:bodyPr anchor="b"/>
          <a:lstStyle>
            <a:lvl1pPr>
              <a:defRPr sz="7200"/>
            </a:lvl1pPr>
          </a:lstStyle>
          <a:p>
            <a:r>
              <a:rPr lang="en-US"/>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8946216" y="960505"/>
            <a:ext cx="9364805" cy="7705694"/>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9969396" y="0"/>
            <a:ext cx="8318604" cy="9094638"/>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Tree>
    <p:extLst>
      <p:ext uri="{BB962C8B-B14F-4D97-AF65-F5344CB8AC3E}">
        <p14:creationId xmlns:p14="http://schemas.microsoft.com/office/powerpoint/2010/main" val="2336919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3135309"/>
            <a:ext cx="7538538" cy="7151691"/>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5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2286000" y="1755648"/>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2286000" y="5403057"/>
            <a:ext cx="13716000" cy="2483643"/>
          </a:xfrm>
        </p:spPr>
        <p:txBody>
          <a:bodyPr/>
          <a:lstStyle>
            <a:lvl1pPr marL="0" indent="0" algn="ctr">
              <a:buNone/>
              <a:defRPr sz="360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9260272" y="2"/>
            <a:ext cx="9027731" cy="8683334"/>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2" y="-2"/>
            <a:ext cx="6401387" cy="4324122"/>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5795851" y="1781702"/>
            <a:ext cx="2517869" cy="8190842"/>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Tree>
    <p:extLst>
      <p:ext uri="{BB962C8B-B14F-4D97-AF65-F5344CB8AC3E}">
        <p14:creationId xmlns:p14="http://schemas.microsoft.com/office/powerpoint/2010/main" val="16571584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2" y="2"/>
            <a:ext cx="4646747" cy="3798647"/>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13746250" y="3692051"/>
            <a:ext cx="4541753" cy="6508568"/>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864107" y="1056132"/>
            <a:ext cx="13716000" cy="1014984"/>
          </a:xfrm>
        </p:spPr>
        <p:txBody>
          <a:bodyPr anchor="b"/>
          <a:lstStyle>
            <a:lvl1pPr>
              <a:defRPr sz="7200"/>
            </a:lvl1pPr>
          </a:lstStyle>
          <a:p>
            <a:r>
              <a:rPr lang="en-US"/>
              <a:t>click to edit master title style</a:t>
            </a:r>
          </a:p>
        </p:txBody>
      </p:sp>
    </p:spTree>
    <p:extLst>
      <p:ext uri="{BB962C8B-B14F-4D97-AF65-F5344CB8AC3E}">
        <p14:creationId xmlns:p14="http://schemas.microsoft.com/office/powerpoint/2010/main" val="1361742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2" y="2"/>
            <a:ext cx="4646747" cy="3798647"/>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13746250" y="3692051"/>
            <a:ext cx="4541753" cy="6508568"/>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864107" y="1056132"/>
            <a:ext cx="13716000" cy="1014984"/>
          </a:xfrm>
        </p:spPr>
        <p:txBody>
          <a:bodyPr anchor="b"/>
          <a:lstStyle>
            <a:lvl1pPr>
              <a:defRPr sz="7200"/>
            </a:lvl1pPr>
          </a:lstStyle>
          <a:p>
            <a:r>
              <a:rPr lang="en-US"/>
              <a:t>click to edit master title style</a:t>
            </a:r>
          </a:p>
        </p:txBody>
      </p:sp>
    </p:spTree>
    <p:extLst>
      <p:ext uri="{BB962C8B-B14F-4D97-AF65-F5344CB8AC3E}">
        <p14:creationId xmlns:p14="http://schemas.microsoft.com/office/powerpoint/2010/main" val="4364174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2" y="2"/>
            <a:ext cx="4646747" cy="3798647"/>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13746250" y="3692051"/>
            <a:ext cx="4541753" cy="6508568"/>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405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a:p>
        </p:txBody>
      </p:sp>
    </p:spTree>
    <p:extLst>
      <p:ext uri="{BB962C8B-B14F-4D97-AF65-F5344CB8AC3E}">
        <p14:creationId xmlns:p14="http://schemas.microsoft.com/office/powerpoint/2010/main" val="495225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11164900" y="2762718"/>
            <a:ext cx="7123103" cy="7524281"/>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10490009" y="3501997"/>
            <a:ext cx="3338510" cy="10511090"/>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2" y="1"/>
            <a:ext cx="8820974" cy="9112706"/>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2286000" y="5403057"/>
            <a:ext cx="13716000" cy="2483643"/>
          </a:xfrm>
        </p:spPr>
        <p:txBody>
          <a:bodyPr/>
          <a:lstStyle>
            <a:lvl1pPr marL="0" indent="0" algn="ctr">
              <a:buNone/>
              <a:defRPr sz="360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2" y="-2"/>
            <a:ext cx="7706537" cy="5584965"/>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Tree>
    <p:extLst>
      <p:ext uri="{BB962C8B-B14F-4D97-AF65-F5344CB8AC3E}">
        <p14:creationId xmlns:p14="http://schemas.microsoft.com/office/powerpoint/2010/main" val="4127915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10601595" cy="10287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1056576" y="4182782"/>
            <a:ext cx="9344295" cy="1988345"/>
          </a:xfrm>
        </p:spPr>
        <p:txBody>
          <a:bodyPr/>
          <a:lstStyle>
            <a:lvl1pPr algn="ctr">
              <a:defRPr>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11686032" y="1755648"/>
            <a:ext cx="6199632" cy="6527007"/>
          </a:xfrm>
        </p:spPr>
        <p:txBody>
          <a:bodyPr/>
          <a:lstStyle>
            <a:lvl1pPr marL="0" indent="0" algn="r">
              <a:buNone/>
              <a:defRPr sz="3600" cap="all" baseline="0"/>
            </a:lvl1pPr>
            <a:lvl2pPr marL="685800" indent="0" algn="r">
              <a:buNone/>
              <a:defRPr sz="2700">
                <a:latin typeface="+mj-lt"/>
              </a:defRPr>
            </a:lvl2pPr>
            <a:lvl3pPr marL="1371600" indent="0" algn="r">
              <a:buNone/>
              <a:defRPr/>
            </a:lvl3pPr>
            <a:lvl4pPr marL="2057400" indent="0" algn="r">
              <a:buNone/>
              <a:defRPr/>
            </a:lvl4pPr>
            <a:lvl5pPr marL="2743200" indent="0" algn="r">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270668"/>
            <a:ext cx="7991787" cy="4502226"/>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2697575" y="8396727"/>
            <a:ext cx="3645173" cy="1941507"/>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6431" y="5982838"/>
            <a:ext cx="3704193" cy="4340330"/>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Tree>
    <p:extLst>
      <p:ext uri="{BB962C8B-B14F-4D97-AF65-F5344CB8AC3E}">
        <p14:creationId xmlns:p14="http://schemas.microsoft.com/office/powerpoint/2010/main" val="5977010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864107" y="1056132"/>
            <a:ext cx="9753930" cy="1014984"/>
          </a:xfrm>
        </p:spPr>
        <p:txBody>
          <a:bodyPr anchor="b"/>
          <a:lstStyle>
            <a:lvl1pPr>
              <a:defRPr sz="7200"/>
            </a:lvl1pPr>
          </a:lstStyle>
          <a:p>
            <a:r>
              <a:rPr lang="en-US"/>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864108" y="2921507"/>
            <a:ext cx="6858000" cy="6106094"/>
          </a:xfrm>
        </p:spPr>
        <p:txBody>
          <a:bodyPr>
            <a:normAutofit/>
          </a:bodyPr>
          <a:lstStyle>
            <a:lvl1pPr marL="0" indent="0">
              <a:lnSpc>
                <a:spcPct val="100000"/>
              </a:lnSpc>
              <a:spcBef>
                <a:spcPts val="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10152296" y="1974722"/>
            <a:ext cx="7090676" cy="7497198"/>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10618039" y="2"/>
            <a:ext cx="7669964" cy="9244394"/>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11723205" y="1"/>
            <a:ext cx="6564795" cy="9027602"/>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anchor="ctr">
            <a:noAutofit/>
          </a:bodyPr>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a:p>
        </p:txBody>
      </p:sp>
    </p:spTree>
    <p:extLst>
      <p:ext uri="{BB962C8B-B14F-4D97-AF65-F5344CB8AC3E}">
        <p14:creationId xmlns:p14="http://schemas.microsoft.com/office/powerpoint/2010/main" val="6744103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2" y="2181831"/>
            <a:ext cx="10919930" cy="8105169"/>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3840481" y="4617721"/>
            <a:ext cx="7260962" cy="2660333"/>
          </a:xfrm>
        </p:spPr>
        <p:txBody>
          <a:bodyPr anchor="b"/>
          <a:lstStyle>
            <a:lvl1pPr>
              <a:defRPr sz="9000">
                <a:solidFill>
                  <a:schemeClr val="accent1"/>
                </a:solidFill>
              </a:defRPr>
            </a:lvl1pPr>
          </a:lstStyle>
          <a:p>
            <a:r>
              <a:rPr lang="en-US"/>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3840481" y="7278053"/>
            <a:ext cx="7260962" cy="827117"/>
          </a:xfrm>
        </p:spPr>
        <p:txBody>
          <a:bodyPr/>
          <a:lstStyle>
            <a:lvl1pPr marL="0" indent="0">
              <a:buNone/>
              <a:defRPr sz="3600">
                <a:solidFill>
                  <a:schemeClr val="accent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2" y="2"/>
            <a:ext cx="7960271" cy="6172055"/>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8685420" y="1"/>
            <a:ext cx="9602577" cy="10286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7124350" y="8625564"/>
            <a:ext cx="7909839" cy="175377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12010274" y="4801322"/>
            <a:ext cx="6301293" cy="5528540"/>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Tree>
    <p:extLst>
      <p:ext uri="{BB962C8B-B14F-4D97-AF65-F5344CB8AC3E}">
        <p14:creationId xmlns:p14="http://schemas.microsoft.com/office/powerpoint/2010/main" val="25365608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12968740" y="0"/>
            <a:ext cx="5319263" cy="7004844"/>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14765376" y="2522969"/>
            <a:ext cx="3536661" cy="7777568"/>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864108" y="2852928"/>
            <a:ext cx="14045184" cy="5815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spTree>
    <p:extLst>
      <p:ext uri="{BB962C8B-B14F-4D97-AF65-F5344CB8AC3E}">
        <p14:creationId xmlns:p14="http://schemas.microsoft.com/office/powerpoint/2010/main" val="357331022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864108" y="2852928"/>
            <a:ext cx="14045184" cy="5815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6901216" y="0"/>
            <a:ext cx="11386784" cy="10287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9201001" y="-45884"/>
            <a:ext cx="7571222" cy="10372887"/>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Tree>
    <p:extLst>
      <p:ext uri="{BB962C8B-B14F-4D97-AF65-F5344CB8AC3E}">
        <p14:creationId xmlns:p14="http://schemas.microsoft.com/office/powerpoint/2010/main" val="28580118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1" y="0"/>
            <a:ext cx="6455726" cy="9150441"/>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2" y="2"/>
            <a:ext cx="4646747" cy="3798647"/>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13746250" y="3692051"/>
            <a:ext cx="4541753" cy="6508568"/>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864108" y="2852928"/>
            <a:ext cx="15773400" cy="58155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806570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2" y="2"/>
            <a:ext cx="4824536" cy="5220674"/>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12728384" y="2428217"/>
            <a:ext cx="5559620" cy="784472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2117374" y="671624"/>
            <a:ext cx="3496028" cy="2848068"/>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4917282" y="4110038"/>
            <a:ext cx="8532018" cy="3043238"/>
          </a:xfrm>
        </p:spPr>
        <p:txBody>
          <a:bodyPr>
            <a:normAutofit/>
          </a:bodyPr>
          <a:lstStyle>
            <a:lvl1pPr marL="0" indent="0" algn="ctr">
              <a:lnSpc>
                <a:spcPct val="100000"/>
              </a:lnSpc>
              <a:spcBef>
                <a:spcPts val="0"/>
              </a:spcBef>
              <a:buNone/>
              <a:defRPr sz="3600"/>
            </a:lvl1pPr>
          </a:lstStyle>
          <a:p>
            <a:pPr lvl="0"/>
            <a:r>
              <a:rPr lang="en-US"/>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1257300" y="2852928"/>
            <a:ext cx="15773400" cy="699516"/>
          </a:xfrm>
        </p:spPr>
        <p:txBody>
          <a:bodyPr/>
          <a:lstStyle>
            <a:lvl1pPr algn="ctr">
              <a:defRPr sz="3600" cap="all" baseline="0">
                <a:latin typeface="Gill Sans Nova" panose="020B0602020104020203" pitchFamily="34" charset="0"/>
              </a:defRPr>
            </a:lvl1pPr>
          </a:lstStyle>
          <a:p>
            <a:r>
              <a:rPr lang="en-US"/>
              <a:t>Click to edit Master title style</a:t>
            </a:r>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1" y="4"/>
            <a:ext cx="3714665" cy="5065871"/>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3048380" y="889484"/>
            <a:ext cx="12509963" cy="752468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Tree>
    <p:extLst>
      <p:ext uri="{BB962C8B-B14F-4D97-AF65-F5344CB8AC3E}">
        <p14:creationId xmlns:p14="http://schemas.microsoft.com/office/powerpoint/2010/main" val="3107394664"/>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2461856"/>
            <a:ext cx="18288000" cy="7825143"/>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803976" y="2537460"/>
            <a:ext cx="3637983" cy="5014806"/>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5166185" y="2537460"/>
            <a:ext cx="3637983" cy="5014806"/>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9528393" y="2537460"/>
            <a:ext cx="3637983" cy="5014806"/>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13890602" y="2537460"/>
            <a:ext cx="3637983" cy="5014806"/>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1016795" y="7763256"/>
            <a:ext cx="3634740" cy="548640"/>
          </a:xfrm>
        </p:spPr>
        <p:txBody>
          <a:bodyPr anchor="b">
            <a:noAutofit/>
          </a:bodyPr>
          <a:lstStyle>
            <a:lvl1pPr marL="0" indent="0" algn="ctr">
              <a:lnSpc>
                <a:spcPct val="100000"/>
              </a:lnSpc>
              <a:spcBef>
                <a:spcPts val="0"/>
              </a:spcBef>
              <a:buNone/>
              <a:defRPr sz="27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5166185" y="7763256"/>
            <a:ext cx="3634740" cy="548640"/>
          </a:xfrm>
        </p:spPr>
        <p:txBody>
          <a:bodyPr anchor="b">
            <a:noAutofit/>
          </a:bodyPr>
          <a:lstStyle>
            <a:lvl1pPr marL="0" indent="0" algn="ctr">
              <a:lnSpc>
                <a:spcPct val="100000"/>
              </a:lnSpc>
              <a:spcBef>
                <a:spcPts val="0"/>
              </a:spcBef>
              <a:buNone/>
              <a:defRPr sz="27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9652397" y="7763256"/>
            <a:ext cx="3634740" cy="548640"/>
          </a:xfrm>
        </p:spPr>
        <p:txBody>
          <a:bodyPr anchor="b">
            <a:noAutofit/>
          </a:bodyPr>
          <a:lstStyle>
            <a:lvl1pPr marL="0" indent="0" algn="ctr">
              <a:lnSpc>
                <a:spcPct val="100000"/>
              </a:lnSpc>
              <a:spcBef>
                <a:spcPts val="0"/>
              </a:spcBef>
              <a:buNone/>
              <a:defRPr sz="27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13890602" y="7763256"/>
            <a:ext cx="3634740" cy="548640"/>
          </a:xfrm>
        </p:spPr>
        <p:txBody>
          <a:bodyPr anchor="b">
            <a:noAutofit/>
          </a:bodyPr>
          <a:lstStyle>
            <a:lvl1pPr marL="0" indent="0" algn="ctr">
              <a:lnSpc>
                <a:spcPct val="100000"/>
              </a:lnSpc>
              <a:spcBef>
                <a:spcPts val="0"/>
              </a:spcBef>
              <a:buNone/>
              <a:defRPr sz="27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1016795" y="8325612"/>
            <a:ext cx="3634740" cy="548640"/>
          </a:xfrm>
        </p:spPr>
        <p:txBody>
          <a:bodyPr anchor="t">
            <a:noAutofit/>
          </a:bodyPr>
          <a:lstStyle>
            <a:lvl1pPr marL="0" indent="0" algn="ctr">
              <a:lnSpc>
                <a:spcPct val="100000"/>
              </a:lnSpc>
              <a:spcBef>
                <a:spcPts val="0"/>
              </a:spcBef>
              <a:buNone/>
              <a:defRPr sz="2700" cap="none" baseline="0"/>
            </a:lvl1pPr>
          </a:lstStyle>
          <a:p>
            <a:pPr lvl="0"/>
            <a:r>
              <a:rPr lang="en-US"/>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5166185" y="8325612"/>
            <a:ext cx="3634740" cy="548640"/>
          </a:xfrm>
        </p:spPr>
        <p:txBody>
          <a:bodyPr anchor="t">
            <a:noAutofit/>
          </a:bodyPr>
          <a:lstStyle>
            <a:lvl1pPr marL="0" indent="0" algn="ctr">
              <a:lnSpc>
                <a:spcPct val="100000"/>
              </a:lnSpc>
              <a:spcBef>
                <a:spcPts val="0"/>
              </a:spcBef>
              <a:buNone/>
              <a:defRPr sz="2700" cap="none" baseline="0"/>
            </a:lvl1pPr>
          </a:lstStyle>
          <a:p>
            <a:pPr lvl="0"/>
            <a:r>
              <a:rPr lang="en-US"/>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9652397" y="8325612"/>
            <a:ext cx="3634740" cy="548640"/>
          </a:xfrm>
        </p:spPr>
        <p:txBody>
          <a:bodyPr anchor="t">
            <a:noAutofit/>
          </a:bodyPr>
          <a:lstStyle>
            <a:lvl1pPr marL="0" indent="0" algn="ctr">
              <a:lnSpc>
                <a:spcPct val="100000"/>
              </a:lnSpc>
              <a:spcBef>
                <a:spcPts val="0"/>
              </a:spcBef>
              <a:buNone/>
              <a:defRPr sz="2700" cap="none" baseline="0"/>
            </a:lvl1pPr>
          </a:lstStyle>
          <a:p>
            <a:pPr lvl="0"/>
            <a:r>
              <a:rPr lang="en-US"/>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13890602" y="8325612"/>
            <a:ext cx="3634740" cy="548640"/>
          </a:xfrm>
        </p:spPr>
        <p:txBody>
          <a:bodyPr anchor="t">
            <a:noAutofit/>
          </a:bodyPr>
          <a:lstStyle>
            <a:lvl1pPr marL="0" indent="0" algn="ctr">
              <a:lnSpc>
                <a:spcPct val="100000"/>
              </a:lnSpc>
              <a:spcBef>
                <a:spcPts val="0"/>
              </a:spcBef>
              <a:buNone/>
              <a:defRPr sz="2700" cap="none" baseline="0"/>
            </a:lvl1pPr>
          </a:lstStyle>
          <a:p>
            <a:pPr lvl="0"/>
            <a:r>
              <a:rPr lang="en-US"/>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a:lstStyle/>
          <a:p>
            <a:r>
              <a:rPr lang="en-US"/>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8386711" y="2"/>
            <a:ext cx="8044016" cy="885098"/>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Tree>
    <p:extLst>
      <p:ext uri="{BB962C8B-B14F-4D97-AF65-F5344CB8AC3E}">
        <p14:creationId xmlns:p14="http://schemas.microsoft.com/office/powerpoint/2010/main" val="4234391032"/>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9571590" y="-36195"/>
            <a:ext cx="8056590" cy="10349865"/>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810512" y="2359152"/>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5980176" y="2359152"/>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10149840" y="2359152"/>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14319504" y="2359152"/>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949889" y="5088636"/>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5129646" y="5088636"/>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9309404" y="5088636"/>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13489161" y="5088636"/>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949889" y="5376672"/>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5129646" y="5376672"/>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9309404" y="5376672"/>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13489161" y="5376672"/>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810512" y="6364224"/>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5980176" y="6364224"/>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10149840" y="6364224"/>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14319504" y="6364224"/>
            <a:ext cx="1961388" cy="2715768"/>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anchor="ctr">
            <a:noAutofit/>
          </a:bodyPr>
          <a:lstStyle>
            <a:lvl1pPr marL="0" indent="0" algn="ctr">
              <a:buNone/>
              <a:defRPr sz="2700">
                <a:solidFill>
                  <a:schemeClr val="accent1"/>
                </a:solidFill>
              </a:defRPr>
            </a:lvl1pPr>
          </a:lstStyle>
          <a:p>
            <a:endParaRPr lang="en-US"/>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949889" y="9093708"/>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5129646" y="9093708"/>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9309404" y="9093708"/>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13489161" y="9093708"/>
            <a:ext cx="3634740" cy="466344"/>
          </a:xfrm>
        </p:spPr>
        <p:txBody>
          <a:bodyPr anchor="b">
            <a:noAutofit/>
          </a:bodyPr>
          <a:lstStyle>
            <a:lvl1pPr marL="0" indent="0" algn="ctr">
              <a:lnSpc>
                <a:spcPct val="100000"/>
              </a:lnSpc>
              <a:spcBef>
                <a:spcPts val="0"/>
              </a:spcBef>
              <a:buNone/>
              <a:defRPr sz="2100" cap="all" baseline="0">
                <a:latin typeface="Gill Sans Nova" panose="020B0602020104020203" pitchFamily="34" charset="0"/>
              </a:defRPr>
            </a:lvl1pPr>
          </a:lstStyle>
          <a:p>
            <a:pPr lvl="0"/>
            <a:r>
              <a:rPr lang="en-US"/>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949889" y="9381744"/>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5129646" y="9381744"/>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9309404" y="9381744"/>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13489161" y="9381744"/>
            <a:ext cx="3634740" cy="466344"/>
          </a:xfrm>
        </p:spPr>
        <p:txBody>
          <a:bodyPr anchor="t">
            <a:noAutofit/>
          </a:bodyPr>
          <a:lstStyle>
            <a:lvl1pPr marL="0" indent="0" algn="ctr">
              <a:lnSpc>
                <a:spcPct val="100000"/>
              </a:lnSpc>
              <a:spcBef>
                <a:spcPts val="0"/>
              </a:spcBef>
              <a:buNone/>
              <a:defRPr sz="2100" cap="none" baseline="0"/>
            </a:lvl1pPr>
          </a:lstStyle>
          <a:p>
            <a:pPr lvl="0"/>
            <a:r>
              <a:rPr lang="en-US"/>
              <a:t>click to edit master text styles</a:t>
            </a:r>
          </a:p>
        </p:txBody>
      </p:sp>
    </p:spTree>
    <p:extLst>
      <p:ext uri="{BB962C8B-B14F-4D97-AF65-F5344CB8AC3E}">
        <p14:creationId xmlns:p14="http://schemas.microsoft.com/office/powerpoint/2010/main" val="321343802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11284798" y="4157594"/>
            <a:ext cx="3210356" cy="709358"/>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5171416" y="6294077"/>
            <a:ext cx="3009452" cy="680553"/>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4190201" y="2081628"/>
            <a:ext cx="9934079" cy="109974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4761852" y="8027708"/>
            <a:ext cx="7895760" cy="1029071"/>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12203719" y="740592"/>
            <a:ext cx="5326667" cy="3346995"/>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3000" cap="all" baseline="0">
                <a:latin typeface="Gill Sans Nova" panose="020B0602020104020203" pitchFamily="34" charset="0"/>
              </a:defRPr>
            </a:lvl1pPr>
            <a:lvl2pPr marL="0" indent="0" algn="ctr">
              <a:lnSpc>
                <a:spcPct val="100000"/>
              </a:lnSpc>
              <a:spcBef>
                <a:spcPts val="0"/>
              </a:spcBef>
              <a:buNone/>
              <a:defRPr sz="2700"/>
            </a:lvl2pPr>
          </a:lstStyle>
          <a:p>
            <a:pPr lvl="0"/>
            <a:r>
              <a:rPr lang="en-US"/>
              <a:t>Click to edit Master text styles</a:t>
            </a:r>
          </a:p>
          <a:p>
            <a:pPr lvl="1"/>
            <a:r>
              <a:rPr lang="en-US"/>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1110705" y="2470698"/>
            <a:ext cx="5326667" cy="3346995"/>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3000" cap="all" baseline="0">
                <a:latin typeface="Gill Sans Nova" panose="020B0602020104020203" pitchFamily="34" charset="0"/>
              </a:defRPr>
            </a:lvl1pPr>
            <a:lvl2pPr marL="0" indent="0" algn="ctr">
              <a:lnSpc>
                <a:spcPct val="100000"/>
              </a:lnSpc>
              <a:spcBef>
                <a:spcPts val="0"/>
              </a:spcBef>
              <a:buNone/>
              <a:defRPr sz="2700"/>
            </a:lvl2pPr>
          </a:lstStyle>
          <a:p>
            <a:pPr lvl="0"/>
            <a:r>
              <a:rPr lang="en-US"/>
              <a:t>Click to edit Master text styles</a:t>
            </a:r>
          </a:p>
          <a:p>
            <a:pPr lvl="1"/>
            <a:r>
              <a:rPr lang="en-US"/>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6888482" y="4083380"/>
            <a:ext cx="5326667" cy="3346995"/>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3000" cap="all" baseline="0">
                <a:latin typeface="Gill Sans Nova" panose="020B0602020104020203" pitchFamily="34" charset="0"/>
              </a:defRPr>
            </a:lvl1pPr>
            <a:lvl2pPr marL="0" indent="0" algn="ctr">
              <a:lnSpc>
                <a:spcPct val="100000"/>
              </a:lnSpc>
              <a:spcBef>
                <a:spcPts val="0"/>
              </a:spcBef>
              <a:buNone/>
              <a:defRPr sz="2700"/>
            </a:lvl2pPr>
          </a:lstStyle>
          <a:p>
            <a:pPr lvl="0"/>
            <a:r>
              <a:rPr lang="en-US"/>
              <a:t>Click to edit Master text styles</a:t>
            </a:r>
          </a:p>
          <a:p>
            <a:pPr lvl="1"/>
            <a:r>
              <a:rPr lang="en-US"/>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12337045" y="6298061"/>
            <a:ext cx="5326667" cy="3346995"/>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3000" cap="all" baseline="0">
                <a:latin typeface="Gill Sans Nova" panose="020B0602020104020203" pitchFamily="34" charset="0"/>
              </a:defRPr>
            </a:lvl1pPr>
            <a:lvl2pPr marL="0" indent="0" algn="ctr">
              <a:lnSpc>
                <a:spcPct val="100000"/>
              </a:lnSpc>
              <a:spcBef>
                <a:spcPts val="0"/>
              </a:spcBef>
              <a:buNone/>
              <a:defRPr sz="2700"/>
            </a:lvl2pPr>
          </a:lstStyle>
          <a:p>
            <a:pPr lvl="0"/>
            <a:r>
              <a:rPr lang="en-US"/>
              <a:t>Click to edit Master text styles</a:t>
            </a:r>
          </a:p>
          <a:p>
            <a:pPr lvl="1"/>
            <a:r>
              <a:rPr lang="en-US"/>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945190" y="6452858"/>
            <a:ext cx="5326667" cy="3346995"/>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anchor="ctr">
            <a:noAutofit/>
          </a:bodyPr>
          <a:lstStyle>
            <a:lvl1pPr marL="0" indent="0" algn="ctr">
              <a:lnSpc>
                <a:spcPct val="100000"/>
              </a:lnSpc>
              <a:spcBef>
                <a:spcPts val="0"/>
              </a:spcBef>
              <a:buNone/>
              <a:defRPr sz="3000" cap="all" baseline="0">
                <a:latin typeface="Gill Sans Nova" panose="020B0602020104020203" pitchFamily="34" charset="0"/>
              </a:defRPr>
            </a:lvl1pPr>
            <a:lvl2pPr marL="0" indent="0" algn="ctr">
              <a:lnSpc>
                <a:spcPct val="100000"/>
              </a:lnSpc>
              <a:spcBef>
                <a:spcPts val="0"/>
              </a:spcBef>
              <a:buNone/>
              <a:defRPr sz="2700"/>
            </a:lvl2pPr>
          </a:lstStyle>
          <a:p>
            <a:pPr lvl="0"/>
            <a:r>
              <a:rPr lang="en-US"/>
              <a:t>Click to edit Master text styles</a:t>
            </a:r>
          </a:p>
          <a:p>
            <a:pPr lvl="1"/>
            <a:r>
              <a:rPr lang="en-US"/>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864108" y="1056132"/>
            <a:ext cx="15773400" cy="1014984"/>
          </a:xfrm>
        </p:spPr>
        <p:txBody>
          <a:bodyPr/>
          <a:lstStyle>
            <a:lvl1pPr>
              <a:defRPr sz="7200"/>
            </a:lvl1pPr>
          </a:lstStyle>
          <a:p>
            <a:r>
              <a:rPr lang="en-US"/>
              <a:t>click to edit master title style	</a:t>
            </a:r>
          </a:p>
        </p:txBody>
      </p:sp>
    </p:spTree>
    <p:extLst>
      <p:ext uri="{BB962C8B-B14F-4D97-AF65-F5344CB8AC3E}">
        <p14:creationId xmlns:p14="http://schemas.microsoft.com/office/powerpoint/2010/main" val="14029817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1106632" y="2244557"/>
            <a:ext cx="17181371" cy="8042444"/>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12382188" cy="10287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864108" y="3525012"/>
            <a:ext cx="9697212" cy="1645920"/>
          </a:xfrm>
        </p:spPr>
        <p:txBody>
          <a:bodyPr>
            <a:normAutofit/>
          </a:bodyPr>
          <a:lstStyle>
            <a:lvl1pPr marL="425196" indent="-425196">
              <a:lnSpc>
                <a:spcPct val="100000"/>
              </a:lnSpc>
              <a:spcBef>
                <a:spcPts val="0"/>
              </a:spcBef>
              <a:buFont typeface="Courier New" panose="02070309020205020404" pitchFamily="49" charset="0"/>
              <a:buChar char="o"/>
              <a:defRPr sz="2700">
                <a:solidFill>
                  <a:schemeClr val="accent1"/>
                </a:solidFill>
              </a:defRPr>
            </a:lvl1pPr>
            <a:lvl2pPr>
              <a:lnSpc>
                <a:spcPct val="100000"/>
              </a:lnSpc>
              <a:spcBef>
                <a:spcPts val="0"/>
              </a:spcBef>
              <a:defRPr sz="2400">
                <a:solidFill>
                  <a:schemeClr val="accent1"/>
                </a:solidFill>
              </a:defRPr>
            </a:lvl2pPr>
            <a:lvl3pPr>
              <a:lnSpc>
                <a:spcPct val="100000"/>
              </a:lnSpc>
              <a:spcBef>
                <a:spcPts val="0"/>
              </a:spcBef>
              <a:defRPr sz="2100">
                <a:solidFill>
                  <a:schemeClr val="accent1"/>
                </a:solidFill>
              </a:defRPr>
            </a:lvl3pPr>
            <a:lvl4pPr>
              <a:lnSpc>
                <a:spcPct val="100000"/>
              </a:lnSpc>
              <a:spcBef>
                <a:spcPts val="0"/>
              </a:spcBef>
              <a:defRPr sz="1800">
                <a:solidFill>
                  <a:schemeClr val="accent1"/>
                </a:solidFill>
              </a:defRPr>
            </a:lvl4pPr>
            <a:lvl5pPr>
              <a:lnSpc>
                <a:spcPct val="100000"/>
              </a:lnSpc>
              <a:spcBef>
                <a:spcPts val="0"/>
              </a:spcBef>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12629182" y="0"/>
            <a:ext cx="5658821" cy="10287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864108" y="2866644"/>
            <a:ext cx="9697212" cy="603504"/>
          </a:xfrm>
        </p:spPr>
        <p:txBody>
          <a:bodyPr anchor="b">
            <a:normAutofit/>
          </a:bodyPr>
          <a:lstStyle>
            <a:lvl1pPr marL="0" indent="0">
              <a:buNone/>
              <a:defRPr sz="3000" b="0" cap="all" baseline="0">
                <a:solidFill>
                  <a:schemeClr val="accent1"/>
                </a:solidFill>
                <a:latin typeface="Gill Sans Nova" panose="020B0602020104020203"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864108" y="5335524"/>
            <a:ext cx="9697212" cy="603504"/>
          </a:xfrm>
        </p:spPr>
        <p:txBody>
          <a:bodyPr anchor="b">
            <a:normAutofit/>
          </a:bodyPr>
          <a:lstStyle>
            <a:lvl1pPr marL="0" indent="0">
              <a:buNone/>
              <a:defRPr sz="3000" b="0" cap="all" baseline="0">
                <a:solidFill>
                  <a:schemeClr val="accent1"/>
                </a:solidFill>
                <a:latin typeface="Gill Sans Nova" panose="020B0602020104020203"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864108" y="5993892"/>
            <a:ext cx="9697212" cy="1645920"/>
          </a:xfrm>
        </p:spPr>
        <p:txBody>
          <a:bodyPr>
            <a:normAutofit/>
          </a:bodyPr>
          <a:lstStyle>
            <a:lvl1pPr marL="425196" indent="-425196">
              <a:lnSpc>
                <a:spcPct val="100000"/>
              </a:lnSpc>
              <a:spcBef>
                <a:spcPts val="0"/>
              </a:spcBef>
              <a:buFont typeface="Courier New" panose="02070309020205020404" pitchFamily="49" charset="0"/>
              <a:buChar char="o"/>
              <a:defRPr sz="2700">
                <a:solidFill>
                  <a:schemeClr val="accent1"/>
                </a:solidFill>
              </a:defRPr>
            </a:lvl1pPr>
            <a:lvl2pPr>
              <a:lnSpc>
                <a:spcPct val="100000"/>
              </a:lnSpc>
              <a:spcBef>
                <a:spcPts val="0"/>
              </a:spcBef>
              <a:defRPr sz="2400">
                <a:solidFill>
                  <a:schemeClr val="accent1"/>
                </a:solidFill>
              </a:defRPr>
            </a:lvl2pPr>
            <a:lvl3pPr>
              <a:lnSpc>
                <a:spcPct val="100000"/>
              </a:lnSpc>
              <a:spcBef>
                <a:spcPts val="0"/>
              </a:spcBef>
              <a:defRPr sz="2100">
                <a:solidFill>
                  <a:schemeClr val="accent1"/>
                </a:solidFill>
              </a:defRPr>
            </a:lvl3pPr>
            <a:lvl4pPr>
              <a:lnSpc>
                <a:spcPct val="100000"/>
              </a:lnSpc>
              <a:spcBef>
                <a:spcPts val="0"/>
              </a:spcBef>
              <a:defRPr sz="1800">
                <a:solidFill>
                  <a:schemeClr val="accent1"/>
                </a:solidFill>
              </a:defRPr>
            </a:lvl4pPr>
            <a:lvl5pPr>
              <a:lnSpc>
                <a:spcPct val="100000"/>
              </a:lnSpc>
              <a:spcBef>
                <a:spcPts val="0"/>
              </a:spcBef>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864108" y="1056132"/>
            <a:ext cx="15773400" cy="1014984"/>
          </a:xfrm>
        </p:spPr>
        <p:txBody>
          <a:bodyPr/>
          <a:lstStyle>
            <a:lvl1pPr>
              <a:defRPr sz="7200">
                <a:solidFill>
                  <a:schemeClr val="accent1"/>
                </a:solidFill>
              </a:defRPr>
            </a:lvl1pPr>
          </a:lstStyle>
          <a:p>
            <a:r>
              <a:rPr lang="en-US"/>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9486900"/>
            <a:ext cx="18288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6457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932592" y="7086908"/>
            <a:ext cx="13489791" cy="3200093"/>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2"/>
            <a:ext cx="18288000" cy="10287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864108" y="2866644"/>
            <a:ext cx="5294376" cy="603504"/>
          </a:xfrm>
        </p:spPr>
        <p:txBody>
          <a:bodyPr anchor="ctr">
            <a:normAutofit/>
          </a:bodyPr>
          <a:lstStyle>
            <a:lvl1pPr marL="0" indent="0">
              <a:buNone/>
              <a:defRPr sz="3000" b="0" cap="all" baseline="0">
                <a:solidFill>
                  <a:schemeClr val="accent1"/>
                </a:solidFill>
                <a:latin typeface="Gill Sans Nova" panose="020B0602020104020203"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864108" y="3757613"/>
            <a:ext cx="4416552" cy="5526882"/>
          </a:xfrm>
        </p:spPr>
        <p:txBody>
          <a:bodyPr>
            <a:normAutofit/>
          </a:bodyPr>
          <a:lstStyle>
            <a:lvl1pPr marL="425196" indent="-425196">
              <a:lnSpc>
                <a:spcPct val="100000"/>
              </a:lnSpc>
              <a:spcBef>
                <a:spcPts val="0"/>
              </a:spcBef>
              <a:buFont typeface="Courier New" panose="02070309020205020404" pitchFamily="49" charset="0"/>
              <a:buChar char="o"/>
              <a:defRPr sz="2700">
                <a:solidFill>
                  <a:schemeClr val="accent1"/>
                </a:solidFill>
              </a:defRPr>
            </a:lvl1pPr>
            <a:lvl2pPr>
              <a:lnSpc>
                <a:spcPct val="100000"/>
              </a:lnSpc>
              <a:spcBef>
                <a:spcPts val="0"/>
              </a:spcBef>
              <a:defRPr sz="2400">
                <a:solidFill>
                  <a:schemeClr val="accent1"/>
                </a:solidFill>
              </a:defRPr>
            </a:lvl2pPr>
            <a:lvl3pPr>
              <a:lnSpc>
                <a:spcPct val="100000"/>
              </a:lnSpc>
              <a:spcBef>
                <a:spcPts val="0"/>
              </a:spcBef>
              <a:defRPr sz="2100">
                <a:solidFill>
                  <a:schemeClr val="accent1"/>
                </a:solidFill>
              </a:defRPr>
            </a:lvl3pPr>
            <a:lvl4pPr>
              <a:lnSpc>
                <a:spcPct val="100000"/>
              </a:lnSpc>
              <a:spcBef>
                <a:spcPts val="0"/>
              </a:spcBef>
              <a:defRPr sz="1800">
                <a:solidFill>
                  <a:schemeClr val="accent1"/>
                </a:solidFill>
              </a:defRPr>
            </a:lvl4pPr>
            <a:lvl5pPr>
              <a:lnSpc>
                <a:spcPct val="100000"/>
              </a:lnSpc>
              <a:spcBef>
                <a:spcPts val="0"/>
              </a:spcBef>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7173468" y="2866644"/>
            <a:ext cx="5294376" cy="603504"/>
          </a:xfrm>
        </p:spPr>
        <p:txBody>
          <a:bodyPr anchor="ctr">
            <a:normAutofit/>
          </a:bodyPr>
          <a:lstStyle>
            <a:lvl1pPr marL="0" indent="0">
              <a:buNone/>
              <a:defRPr sz="3000" b="0" cap="all" baseline="0">
                <a:solidFill>
                  <a:schemeClr val="accent1"/>
                </a:solidFill>
                <a:latin typeface="Gill Sans Nova" panose="020B0602020104020203"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7173468" y="3757613"/>
            <a:ext cx="4416552" cy="5526882"/>
          </a:xfrm>
        </p:spPr>
        <p:txBody>
          <a:bodyPr>
            <a:normAutofit/>
          </a:bodyPr>
          <a:lstStyle>
            <a:lvl1pPr marL="425196" indent="-425196">
              <a:lnSpc>
                <a:spcPct val="100000"/>
              </a:lnSpc>
              <a:spcBef>
                <a:spcPts val="0"/>
              </a:spcBef>
              <a:buFont typeface="Courier New" panose="02070309020205020404" pitchFamily="49" charset="0"/>
              <a:buChar char="o"/>
              <a:defRPr sz="2700">
                <a:solidFill>
                  <a:schemeClr val="accent1"/>
                </a:solidFill>
              </a:defRPr>
            </a:lvl1pPr>
            <a:lvl2pPr>
              <a:lnSpc>
                <a:spcPct val="100000"/>
              </a:lnSpc>
              <a:spcBef>
                <a:spcPts val="0"/>
              </a:spcBef>
              <a:defRPr sz="2400">
                <a:solidFill>
                  <a:schemeClr val="accent1"/>
                </a:solidFill>
              </a:defRPr>
            </a:lvl2pPr>
            <a:lvl3pPr>
              <a:lnSpc>
                <a:spcPct val="100000"/>
              </a:lnSpc>
              <a:spcBef>
                <a:spcPts val="0"/>
              </a:spcBef>
              <a:defRPr sz="2100">
                <a:solidFill>
                  <a:schemeClr val="accent1"/>
                </a:solidFill>
              </a:defRPr>
            </a:lvl3pPr>
            <a:lvl4pPr>
              <a:lnSpc>
                <a:spcPct val="100000"/>
              </a:lnSpc>
              <a:spcBef>
                <a:spcPts val="0"/>
              </a:spcBef>
              <a:defRPr sz="1800">
                <a:solidFill>
                  <a:schemeClr val="accent1"/>
                </a:solidFill>
              </a:defRPr>
            </a:lvl4pPr>
            <a:lvl5pPr>
              <a:lnSpc>
                <a:spcPct val="100000"/>
              </a:lnSpc>
              <a:spcBef>
                <a:spcPts val="0"/>
              </a:spcBef>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a:lstStyle>
            <a:lvl1pPr>
              <a:defRPr>
                <a:solidFill>
                  <a:schemeClr val="accent1"/>
                </a:solidFill>
              </a:defRPr>
            </a:lvl1pPr>
          </a:lstStyle>
          <a:p>
            <a:r>
              <a:rPr lang="en-US"/>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a:lstStyle>
            <a:lvl1pPr>
              <a:defRPr>
                <a:solidFill>
                  <a:schemeClr val="accent1"/>
                </a:solidFill>
              </a:defRPr>
            </a:lvl1pPr>
          </a:lstStyle>
          <a:p>
            <a:r>
              <a:rPr lang="en-US"/>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a:lstStyle>
            <a:lvl1pPr>
              <a:defRPr>
                <a:solidFill>
                  <a:schemeClr val="accent1"/>
                </a:solidFill>
              </a:defRPr>
            </a:lvl1pPr>
          </a:lstStyle>
          <a:p>
            <a:fld id="{58FB4751-880F-D840-AAA9-3A15815CC996}" type="slidenum">
              <a:rPr lang="en-US" smtClean="0"/>
              <a:pPr/>
              <a:t>‹#›</a:t>
            </a:fld>
            <a:endParaRPr lang="en-US"/>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864108" y="1056132"/>
            <a:ext cx="15773400" cy="1014984"/>
          </a:xfrm>
        </p:spPr>
        <p:txBody>
          <a:bodyPr/>
          <a:lstStyle>
            <a:lvl1pPr>
              <a:defRPr sz="7200">
                <a:solidFill>
                  <a:schemeClr val="accent1"/>
                </a:solidFill>
              </a:defRPr>
            </a:lvl1pPr>
          </a:lstStyle>
          <a:p>
            <a:r>
              <a:rPr lang="en-US"/>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13290804" y="2866644"/>
            <a:ext cx="4416552" cy="603504"/>
          </a:xfrm>
        </p:spPr>
        <p:txBody>
          <a:bodyPr anchor="ctr">
            <a:normAutofit/>
          </a:bodyPr>
          <a:lstStyle>
            <a:lvl1pPr marL="0" indent="0">
              <a:buNone/>
              <a:defRPr sz="3000" b="0" cap="all" baseline="0">
                <a:solidFill>
                  <a:schemeClr val="accent1"/>
                </a:solidFill>
                <a:latin typeface="Gill Sans Nova" panose="020B0602020104020203"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13290804" y="3738657"/>
            <a:ext cx="4416552" cy="5526882"/>
          </a:xfrm>
        </p:spPr>
        <p:txBody>
          <a:bodyPr>
            <a:normAutofit/>
          </a:bodyPr>
          <a:lstStyle>
            <a:lvl1pPr marL="425196" indent="-425196">
              <a:lnSpc>
                <a:spcPct val="100000"/>
              </a:lnSpc>
              <a:spcBef>
                <a:spcPts val="0"/>
              </a:spcBef>
              <a:buFont typeface="Courier New" panose="02070309020205020404" pitchFamily="49" charset="0"/>
              <a:buChar char="o"/>
              <a:defRPr sz="2700">
                <a:solidFill>
                  <a:schemeClr val="accent1"/>
                </a:solidFill>
              </a:defRPr>
            </a:lvl1pPr>
            <a:lvl2pPr>
              <a:lnSpc>
                <a:spcPct val="100000"/>
              </a:lnSpc>
              <a:spcBef>
                <a:spcPts val="0"/>
              </a:spcBef>
              <a:defRPr sz="2400">
                <a:solidFill>
                  <a:schemeClr val="accent1"/>
                </a:solidFill>
              </a:defRPr>
            </a:lvl2pPr>
            <a:lvl3pPr>
              <a:lnSpc>
                <a:spcPct val="100000"/>
              </a:lnSpc>
              <a:spcBef>
                <a:spcPts val="0"/>
              </a:spcBef>
              <a:defRPr sz="2100">
                <a:solidFill>
                  <a:schemeClr val="accent1"/>
                </a:solidFill>
              </a:defRPr>
            </a:lvl3pPr>
            <a:lvl4pPr>
              <a:lnSpc>
                <a:spcPct val="100000"/>
              </a:lnSpc>
              <a:spcBef>
                <a:spcPts val="0"/>
              </a:spcBef>
              <a:defRPr sz="1800">
                <a:solidFill>
                  <a:schemeClr val="accent1"/>
                </a:solidFill>
              </a:defRPr>
            </a:lvl4pPr>
            <a:lvl5pPr>
              <a:lnSpc>
                <a:spcPct val="100000"/>
              </a:lnSpc>
              <a:spcBef>
                <a:spcPts val="0"/>
              </a:spcBef>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9486900"/>
            <a:ext cx="18288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958281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9485393" y="0"/>
            <a:ext cx="8802606" cy="9246051"/>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864108" y="2921507"/>
            <a:ext cx="6858000" cy="6106094"/>
          </a:xfrm>
        </p:spPr>
        <p:txBody>
          <a:bodyPr>
            <a:normAutofit/>
          </a:bodyPr>
          <a:lstStyle>
            <a:lvl1pPr marL="0" indent="0">
              <a:lnSpc>
                <a:spcPct val="100000"/>
              </a:lnSpc>
              <a:spcBef>
                <a:spcPts val="0"/>
              </a:spcBef>
              <a:buNone/>
              <a:defRPr sz="27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864107" y="1056132"/>
            <a:ext cx="13716000" cy="1014984"/>
          </a:xfrm>
        </p:spPr>
        <p:txBody>
          <a:bodyPr anchor="b"/>
          <a:lstStyle>
            <a:lvl1pPr>
              <a:defRPr sz="7200"/>
            </a:lvl1pPr>
          </a:lstStyle>
          <a:p>
            <a:r>
              <a:rPr lang="en-US"/>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8946216" y="960505"/>
            <a:ext cx="9364805" cy="7705694"/>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9969396" y="0"/>
            <a:ext cx="8318604" cy="9094638"/>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anchor="ctr">
            <a:noAutofit/>
          </a:bodyPr>
          <a:lstStyle>
            <a:lvl1pPr marL="0" indent="0" algn="ctr">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Tree>
    <p:extLst>
      <p:ext uri="{BB962C8B-B14F-4D97-AF65-F5344CB8AC3E}">
        <p14:creationId xmlns:p14="http://schemas.microsoft.com/office/powerpoint/2010/main" val="25871725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3135309"/>
            <a:ext cx="7538538" cy="7151691"/>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70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2286000" y="1755648"/>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2286000" y="5403057"/>
            <a:ext cx="13716000" cy="2483643"/>
          </a:xfrm>
        </p:spPr>
        <p:txBody>
          <a:bodyPr/>
          <a:lstStyle>
            <a:lvl1pPr marL="0" indent="0" algn="ctr">
              <a:buNone/>
              <a:defRPr sz="3600">
                <a:solidFill>
                  <a:schemeClr val="tx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9260272" y="2"/>
            <a:ext cx="9027731" cy="8683334"/>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2" y="-2"/>
            <a:ext cx="6401387" cy="4324122"/>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5795851" y="1781702"/>
            <a:ext cx="2517869" cy="8190842"/>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Tree>
    <p:extLst>
      <p:ext uri="{BB962C8B-B14F-4D97-AF65-F5344CB8AC3E}">
        <p14:creationId xmlns:p14="http://schemas.microsoft.com/office/powerpoint/2010/main" val="36091861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2" y="2"/>
            <a:ext cx="4646747" cy="3798647"/>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13746250" y="3692051"/>
            <a:ext cx="4541753" cy="6508568"/>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864107" y="1056132"/>
            <a:ext cx="13716000" cy="1014984"/>
          </a:xfrm>
        </p:spPr>
        <p:txBody>
          <a:bodyPr anchor="b"/>
          <a:lstStyle>
            <a:lvl1pPr>
              <a:defRPr sz="7200"/>
            </a:lvl1pPr>
          </a:lstStyle>
          <a:p>
            <a:r>
              <a:rPr lang="en-US"/>
              <a:t>click to edit master title style</a:t>
            </a:r>
          </a:p>
        </p:txBody>
      </p:sp>
    </p:spTree>
    <p:extLst>
      <p:ext uri="{BB962C8B-B14F-4D97-AF65-F5344CB8AC3E}">
        <p14:creationId xmlns:p14="http://schemas.microsoft.com/office/powerpoint/2010/main" val="12354452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2" y="2"/>
            <a:ext cx="4646747" cy="3798647"/>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13746250" y="3692051"/>
            <a:ext cx="4541753" cy="6508568"/>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a:lstStyle/>
          <a:p>
            <a:fld id="{58FB4751-880F-D840-AAA9-3A15815CC996}" type="slidenum">
              <a:rPr lang="en-US" smtClean="0"/>
              <a:t>‹#›</a:t>
            </a:fld>
            <a:endParaRPr lang="en-US"/>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864107" y="1056132"/>
            <a:ext cx="13716000" cy="1014984"/>
          </a:xfrm>
        </p:spPr>
        <p:txBody>
          <a:bodyPr anchor="b"/>
          <a:lstStyle>
            <a:lvl1pPr>
              <a:defRPr sz="7200"/>
            </a:lvl1pPr>
          </a:lstStyle>
          <a:p>
            <a:r>
              <a:rPr lang="en-US"/>
              <a:t>click to edit master title style</a:t>
            </a:r>
          </a:p>
        </p:txBody>
      </p:sp>
    </p:spTree>
    <p:extLst>
      <p:ext uri="{BB962C8B-B14F-4D97-AF65-F5344CB8AC3E}">
        <p14:creationId xmlns:p14="http://schemas.microsoft.com/office/powerpoint/2010/main" val="42473425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2" y="2"/>
            <a:ext cx="4646747" cy="3798647"/>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13746250" y="3692051"/>
            <a:ext cx="4541753" cy="6508568"/>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lvl="0"/>
            <a:endParaRPr lang="en-US" sz="270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a:lstStyle/>
          <a:p>
            <a:r>
              <a:rPr lang="en-US"/>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a:lstStyle/>
          <a:p>
            <a:fld id="{58FB4751-880F-D840-AAA9-3A15815CC996}" type="slidenum">
              <a:rPr lang="en-US" smtClean="0"/>
              <a:t>‹#›</a:t>
            </a:fld>
            <a:endParaRPr lang="en-US"/>
          </a:p>
        </p:txBody>
      </p:sp>
    </p:spTree>
    <p:extLst>
      <p:ext uri="{BB962C8B-B14F-4D97-AF65-F5344CB8AC3E}">
        <p14:creationId xmlns:p14="http://schemas.microsoft.com/office/powerpoint/2010/main" val="4055089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1257300" y="1"/>
            <a:ext cx="17030700" cy="8686802"/>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1257300" y="3982616"/>
            <a:ext cx="9822657" cy="4246985"/>
          </a:xfrm>
        </p:spPr>
        <p:txBody>
          <a:bodyPr anchor="b">
            <a:noAutofit/>
          </a:bodyPr>
          <a:lstStyle>
            <a:lvl1pPr>
              <a:defRPr sz="9000"/>
            </a:lvl1pPr>
          </a:lstStyle>
          <a:p>
            <a:r>
              <a:rPr lang="en-US"/>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1257300" y="8229601"/>
            <a:ext cx="9822657" cy="457202"/>
          </a:xfrm>
        </p:spPr>
        <p:txBody>
          <a:bodyPr>
            <a:normAutofit/>
          </a:bodyPr>
          <a:lstStyle>
            <a:lvl1pPr marL="0" indent="0">
              <a:buNone/>
              <a:defRPr sz="2400" spc="450"/>
            </a:lvl1pPr>
          </a:lstStyle>
          <a:p>
            <a:pPr lvl="0"/>
            <a:r>
              <a:rPr lang="en-US"/>
              <a:t>WEBSITE GOES HERE</a:t>
            </a:r>
          </a:p>
        </p:txBody>
      </p:sp>
    </p:spTree>
    <p:extLst>
      <p:ext uri="{BB962C8B-B14F-4D97-AF65-F5344CB8AC3E}">
        <p14:creationId xmlns:p14="http://schemas.microsoft.com/office/powerpoint/2010/main" val="26442915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EA8FB924-7820-A342-A545-0DFCE2908E1F}"/>
              </a:ext>
            </a:extLst>
          </p:cNvPr>
          <p:cNvSpPr>
            <a:spLocks noGrp="1"/>
          </p:cNvSpPr>
          <p:nvPr>
            <p:ph type="pic" sz="quarter" idx="13"/>
          </p:nvPr>
        </p:nvSpPr>
        <p:spPr>
          <a:xfrm>
            <a:off x="1247775" y="0"/>
            <a:ext cx="17040225" cy="10287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451231 h 6858000"/>
              <a:gd name="connsiteX5" fmla="*/ 6277708 w 12192000"/>
              <a:gd name="connsiteY5" fmla="*/ 5451231 h 6858000"/>
              <a:gd name="connsiteX6" fmla="*/ 6277708 w 12192000"/>
              <a:gd name="connsiteY6" fmla="*/ 1481138 h 6858000"/>
              <a:gd name="connsiteX7" fmla="*/ 0 w 12192000"/>
              <a:gd name="connsiteY7" fmla="*/ 148113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451231"/>
                </a:lnTo>
                <a:lnTo>
                  <a:pt x="6277708" y="5451231"/>
                </a:lnTo>
                <a:lnTo>
                  <a:pt x="6277708" y="1481138"/>
                </a:lnTo>
                <a:lnTo>
                  <a:pt x="0" y="1481138"/>
                </a:lnTo>
                <a:close/>
              </a:path>
            </a:pathLst>
          </a:custGeom>
          <a:solidFill>
            <a:schemeClr val="bg1">
              <a:lumMod val="95000"/>
            </a:schemeClr>
          </a:solidFill>
        </p:spPr>
        <p:txBody>
          <a:bodyPr wrap="square">
            <a:noAutofit/>
          </a:bodyPr>
          <a:lstStyle>
            <a:lvl1pPr marL="0" indent="0" algn="ctr">
              <a:buNone/>
              <a:defRPr sz="2100"/>
            </a:lvl1pPr>
          </a:lstStyle>
          <a:p>
            <a:r>
              <a:rPr lang="en-US"/>
              <a:t>Click icon to add picture</a:t>
            </a:r>
          </a:p>
        </p:txBody>
      </p:sp>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722560" y="2232837"/>
            <a:ext cx="8168787" cy="4056960"/>
          </a:xfrm>
        </p:spPr>
        <p:txBody>
          <a:bodyPr anchor="b">
            <a:normAutofit/>
          </a:bodyPr>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722560" y="6330281"/>
            <a:ext cx="8168787" cy="1835526"/>
          </a:xfrm>
        </p:spPr>
        <p:txBody>
          <a:bodyPr>
            <a:normAutofit/>
          </a:bodyPr>
          <a:lstStyle>
            <a:lvl1pPr marL="0" indent="0">
              <a:buNone/>
              <a:defRPr sz="2700" b="0" i="0" spc="450">
                <a:solidFill>
                  <a:schemeClr val="tx1"/>
                </a:solidFill>
                <a:latin typeface="+mn-lt"/>
                <a:cs typeface="Gill Sans Light" panose="020B0302020104020203" pitchFamily="34" charset="-79"/>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75498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0C00A69-6129-E54C-B138-69D96462CE83}"/>
              </a:ext>
            </a:extLst>
          </p:cNvPr>
          <p:cNvSpPr>
            <a:spLocks noGrp="1"/>
          </p:cNvSpPr>
          <p:nvPr>
            <p:ph type="pic" sz="quarter" idx="10"/>
          </p:nvPr>
        </p:nvSpPr>
        <p:spPr>
          <a:xfrm>
            <a:off x="0" y="0"/>
            <a:ext cx="18288000" cy="10287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682850 w 12192000"/>
              <a:gd name="connsiteY3" fmla="*/ 6858000 h 6858000"/>
              <a:gd name="connsiteX4" fmla="*/ 6682850 w 12192000"/>
              <a:gd name="connsiteY4" fmla="*/ 3259237 h 6858000"/>
              <a:gd name="connsiteX5" fmla="*/ 838200 w 12192000"/>
              <a:gd name="connsiteY5" fmla="*/ 3259237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682850" y="6858000"/>
                </a:lnTo>
                <a:lnTo>
                  <a:pt x="6682850" y="3259237"/>
                </a:lnTo>
                <a:lnTo>
                  <a:pt x="838200" y="3259237"/>
                </a:lnTo>
                <a:lnTo>
                  <a:pt x="838200" y="6858000"/>
                </a:lnTo>
                <a:lnTo>
                  <a:pt x="0" y="6858000"/>
                </a:lnTo>
                <a:close/>
              </a:path>
            </a:pathLst>
          </a:custGeom>
          <a:solidFill>
            <a:schemeClr val="bg1">
              <a:lumMod val="95000"/>
            </a:schemeClr>
          </a:solidFill>
        </p:spPr>
        <p:txBody>
          <a:bodyPr wrap="square" anchor="t">
            <a:noAutofit/>
          </a:bodyPr>
          <a:lstStyle>
            <a:lvl1pPr marL="0" indent="0" algn="ctr">
              <a:buNone/>
              <a:defRPr sz="2100"/>
            </a:lvl1pPr>
          </a:lstStyle>
          <a:p>
            <a:r>
              <a:rPr lang="en-US"/>
              <a:t>Click icon to add picture</a:t>
            </a:r>
          </a:p>
        </p:txBody>
      </p:sp>
      <p:sp>
        <p:nvSpPr>
          <p:cNvPr id="12" name="Title 1">
            <a:extLst>
              <a:ext uri="{FF2B5EF4-FFF2-40B4-BE49-F238E27FC236}">
                <a16:creationId xmlns:a16="http://schemas.microsoft.com/office/drawing/2014/main" id="{D985175C-7C48-9449-9A0A-088E9BCAE9BE}"/>
              </a:ext>
            </a:extLst>
          </p:cNvPr>
          <p:cNvSpPr>
            <a:spLocks noGrp="1"/>
          </p:cNvSpPr>
          <p:nvPr>
            <p:ph type="title" hasCustomPrompt="1"/>
          </p:nvPr>
        </p:nvSpPr>
        <p:spPr>
          <a:xfrm>
            <a:off x="1722560" y="4888856"/>
            <a:ext cx="8168787" cy="4279106"/>
          </a:xfrm>
        </p:spPr>
        <p:txBody>
          <a:bodyPr anchor="b">
            <a:normAutofit/>
          </a:bodyPr>
          <a:lstStyle>
            <a:lvl1pPr>
              <a:defRPr sz="7200"/>
            </a:lvl1pPr>
          </a:lstStyle>
          <a:p>
            <a:r>
              <a:rPr lang="en-US"/>
              <a:t>CLICK TO EDIT MASTER TITLE STYLE</a:t>
            </a:r>
          </a:p>
        </p:txBody>
      </p:sp>
      <p:sp>
        <p:nvSpPr>
          <p:cNvPr id="13" name="Text Placeholder 2">
            <a:extLst>
              <a:ext uri="{FF2B5EF4-FFF2-40B4-BE49-F238E27FC236}">
                <a16:creationId xmlns:a16="http://schemas.microsoft.com/office/drawing/2014/main" id="{44F669B5-8A24-5846-82A0-51E5506817FB}"/>
              </a:ext>
            </a:extLst>
          </p:cNvPr>
          <p:cNvSpPr>
            <a:spLocks noGrp="1"/>
          </p:cNvSpPr>
          <p:nvPr>
            <p:ph type="body" idx="1" hasCustomPrompt="1"/>
          </p:nvPr>
        </p:nvSpPr>
        <p:spPr>
          <a:xfrm>
            <a:off x="1722560" y="9208444"/>
            <a:ext cx="8168787" cy="871223"/>
          </a:xfrm>
        </p:spPr>
        <p:txBody>
          <a:bodyPr>
            <a:normAutofit/>
          </a:bodyPr>
          <a:lstStyle>
            <a:lvl1pPr marL="0" indent="0">
              <a:buNone/>
              <a:defRPr sz="2700" b="0" i="0" spc="450">
                <a:solidFill>
                  <a:schemeClr val="tx2"/>
                </a:solidFill>
                <a:latin typeface="+mn-lt"/>
                <a:cs typeface="Gill Sans Light" panose="020B0302020104020203" pitchFamily="34" charset="-79"/>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751580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Image and Conten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9144000" y="0"/>
            <a:ext cx="9144000" cy="10287000"/>
          </a:xfrm>
          <a:solidFill>
            <a:schemeClr val="bg1">
              <a:lumMod val="95000"/>
            </a:schemeClr>
          </a:solidFill>
        </p:spPr>
        <p:txBody>
          <a:bodyPr anchor="ctr">
            <a:normAutofit/>
          </a:bodyPr>
          <a:lstStyle>
            <a:lvl1pPr marL="0" indent="0" algn="ctr">
              <a:buNone/>
              <a:defRPr sz="2100"/>
            </a:lvl1pPr>
          </a:lstStyle>
          <a:p>
            <a:r>
              <a:rPr lang="en-US"/>
              <a:t>Click icon to add picture</a:t>
            </a: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1993106" y="1180215"/>
            <a:ext cx="6012656" cy="2092812"/>
          </a:xfrm>
        </p:spPr>
        <p:txBody>
          <a:bodyPr lIns="0" anchor="b"/>
          <a:lstStyle/>
          <a:p>
            <a:r>
              <a:rPr lang="en-US"/>
              <a:t>TITLE GOES</a:t>
            </a:r>
            <a:br>
              <a:rPr lang="en-US"/>
            </a:br>
            <a:r>
              <a:rPr lang="en-US"/>
              <a:t>HERE</a:t>
            </a:r>
          </a:p>
        </p:txBody>
      </p:sp>
      <p:sp>
        <p:nvSpPr>
          <p:cNvPr id="12" name="Text Placeholder 11">
            <a:extLst>
              <a:ext uri="{FF2B5EF4-FFF2-40B4-BE49-F238E27FC236}">
                <a16:creationId xmlns:a16="http://schemas.microsoft.com/office/drawing/2014/main" id="{DA80A15A-88F2-2144-8707-F31DD26C52BD}"/>
              </a:ext>
            </a:extLst>
          </p:cNvPr>
          <p:cNvSpPr>
            <a:spLocks noGrp="1"/>
          </p:cNvSpPr>
          <p:nvPr>
            <p:ph type="body" sz="quarter" idx="11"/>
          </p:nvPr>
        </p:nvSpPr>
        <p:spPr>
          <a:xfrm>
            <a:off x="1993108" y="4529029"/>
            <a:ext cx="6012656" cy="4648730"/>
          </a:xfrm>
        </p:spPr>
        <p:txBody>
          <a:bodyPr lIns="0">
            <a:normAutofit/>
          </a:bodyPr>
          <a:lstStyle>
            <a:lvl1pPr>
              <a:lnSpc>
                <a:spcPct val="150000"/>
              </a:lnSpc>
              <a:defRPr sz="2400" spc="0">
                <a:solidFill>
                  <a:schemeClr val="tx2"/>
                </a:solidFill>
              </a:defRPr>
            </a:lvl1pPr>
            <a:lvl2pPr>
              <a:lnSpc>
                <a:spcPct val="150000"/>
              </a:lnSpc>
              <a:defRPr sz="2100" spc="0">
                <a:solidFill>
                  <a:schemeClr val="tx2"/>
                </a:solidFill>
              </a:defRPr>
            </a:lvl2pPr>
            <a:lvl3pPr>
              <a:lnSpc>
                <a:spcPct val="150000"/>
              </a:lnSpc>
              <a:defRPr sz="1800" spc="0">
                <a:solidFill>
                  <a:schemeClr val="tx2"/>
                </a:solidFill>
              </a:defRPr>
            </a:lvl3pPr>
            <a:lvl4pPr>
              <a:lnSpc>
                <a:spcPct val="150000"/>
              </a:lnSpc>
              <a:defRPr sz="1650" spc="0">
                <a:solidFill>
                  <a:schemeClr val="tx2"/>
                </a:solidFill>
              </a:defRPr>
            </a:lvl4pPr>
            <a:lvl5pPr>
              <a:lnSpc>
                <a:spcPct val="150000"/>
              </a:lnSpc>
              <a:defRPr sz="165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1993108" y="3371519"/>
            <a:ext cx="6012656" cy="904331"/>
          </a:xfrm>
        </p:spPr>
        <p:txBody>
          <a:bodyPr lIns="0" anchor="t">
            <a:normAutofit/>
          </a:bodyPr>
          <a:lstStyle>
            <a:lvl1pPr marL="0" indent="0">
              <a:buNone/>
              <a:defRPr sz="2100" spc="450">
                <a:solidFill>
                  <a:schemeClr val="tx2"/>
                </a:solidFill>
              </a:defRPr>
            </a:lvl1pPr>
            <a:lvl2pPr>
              <a:defRPr sz="1650">
                <a:solidFill>
                  <a:schemeClr val="tx2"/>
                </a:solidFill>
              </a:defRPr>
            </a:lvl2pPr>
            <a:lvl3pPr>
              <a:defRPr sz="1575">
                <a:solidFill>
                  <a:schemeClr val="tx2"/>
                </a:solidFill>
              </a:defRPr>
            </a:lvl3pPr>
            <a:lvl4pPr>
              <a:defRPr sz="1500">
                <a:solidFill>
                  <a:schemeClr val="tx2"/>
                </a:solidFill>
              </a:defRPr>
            </a:lvl4pPr>
            <a:lvl5pPr>
              <a:defRPr sz="1500">
                <a:solidFill>
                  <a:schemeClr val="tx2"/>
                </a:solidFill>
              </a:defRPr>
            </a:lvl5pPr>
          </a:lstStyle>
          <a:p>
            <a:pPr lvl="0"/>
            <a:r>
              <a:rPr lang="en-US"/>
              <a:t>SUBTITLE HERE</a:t>
            </a:r>
          </a:p>
        </p:txBody>
      </p:sp>
    </p:spTree>
    <p:extLst>
      <p:ext uri="{BB962C8B-B14F-4D97-AF65-F5344CB8AC3E}">
        <p14:creationId xmlns:p14="http://schemas.microsoft.com/office/powerpoint/2010/main" val="221563492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mage and Content 2">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257300" y="0"/>
            <a:ext cx="7886700" cy="10287000"/>
          </a:xfrm>
          <a:solidFill>
            <a:schemeClr val="bg1">
              <a:lumMod val="95000"/>
            </a:schemeClr>
          </a:solidFill>
        </p:spPr>
        <p:txBody>
          <a:bodyPr anchor="ctr">
            <a:normAutofit/>
          </a:bodyPr>
          <a:lstStyle>
            <a:lvl1pPr marL="0" indent="0" algn="ctr">
              <a:buNone/>
              <a:defRPr sz="2100"/>
            </a:lvl1pPr>
          </a:lstStyle>
          <a:p>
            <a:r>
              <a:rPr lang="en-US"/>
              <a:t>Click icon to add picture</a:t>
            </a:r>
          </a:p>
        </p:txBody>
      </p:sp>
    </p:spTree>
    <p:extLst>
      <p:ext uri="{BB962C8B-B14F-4D97-AF65-F5344CB8AC3E}">
        <p14:creationId xmlns:p14="http://schemas.microsoft.com/office/powerpoint/2010/main" val="14753420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1257300" y="0"/>
            <a:ext cx="17030700" cy="10287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12422984" y="8744925"/>
            <a:ext cx="5337480" cy="942975"/>
          </a:xfrm>
        </p:spPr>
        <p:txBody>
          <a:bodyPr>
            <a:normAutofit/>
          </a:bodyPr>
          <a:lstStyle>
            <a:lvl1pPr marL="0" indent="0" algn="ctr">
              <a:buNone/>
              <a:defRPr sz="1800"/>
            </a:lvl1pPr>
            <a:lvl2pPr marL="685800" indent="0">
              <a:buNone/>
              <a:defRPr sz="1350"/>
            </a:lvl2pPr>
            <a:lvl3pPr marL="1371600" indent="0">
              <a:buNone/>
              <a:defRPr sz="1200"/>
            </a:lvl3pPr>
            <a:lvl4pPr marL="2057400" indent="0">
              <a:buNone/>
              <a:defRPr sz="1050"/>
            </a:lvl4pPr>
            <a:lvl5pPr marL="2743200" indent="0">
              <a:buNone/>
              <a:defRPr sz="1050"/>
            </a:lvl5pPr>
          </a:lstStyle>
          <a:p>
            <a:pPr lvl="0"/>
            <a:r>
              <a:rPr lang="en-US"/>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12444269" y="7875901"/>
            <a:ext cx="5318255" cy="846503"/>
          </a:xfrm>
        </p:spPr>
        <p:txBody>
          <a:bodyPr>
            <a:normAutofit/>
          </a:bodyPr>
          <a:lstStyle>
            <a:lvl1pPr algn="ctr">
              <a:defRPr sz="4200"/>
            </a:lvl1pPr>
          </a:lstStyle>
          <a:p>
            <a:r>
              <a:rPr lang="en-US"/>
              <a:t>TITLE GOES HERE</a:t>
            </a:r>
          </a:p>
        </p:txBody>
      </p:sp>
    </p:spTree>
    <p:extLst>
      <p:ext uri="{BB962C8B-B14F-4D97-AF65-F5344CB8AC3E}">
        <p14:creationId xmlns:p14="http://schemas.microsoft.com/office/powerpoint/2010/main" val="22440805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ison with Image">
    <p:spTree>
      <p:nvGrpSpPr>
        <p:cNvPr id="1" name=""/>
        <p:cNvGrpSpPr/>
        <p:nvPr/>
      </p:nvGrpSpPr>
      <p:grpSpPr>
        <a:xfrm>
          <a:off x="0" y="0"/>
          <a:ext cx="0" cy="0"/>
          <a:chOff x="0" y="0"/>
          <a:chExt cx="0" cy="0"/>
        </a:xfrm>
      </p:grpSpPr>
      <p:sp>
        <p:nvSpPr>
          <p:cNvPr id="8" name="Picture Placeholder 2"/>
          <p:cNvSpPr>
            <a:spLocks noGrp="1"/>
          </p:cNvSpPr>
          <p:nvPr>
            <p:ph type="pic" sz="quarter" idx="14"/>
          </p:nvPr>
        </p:nvSpPr>
        <p:spPr>
          <a:xfrm>
            <a:off x="1257301" y="3941"/>
            <a:ext cx="17030699" cy="6947048"/>
          </a:xfrm>
          <a:solidFill>
            <a:schemeClr val="bg1">
              <a:lumMod val="95000"/>
            </a:schemeClr>
          </a:solidFill>
        </p:spPr>
        <p:txBody>
          <a:bodyPr>
            <a:normAutofit/>
          </a:bodyPr>
          <a:lstStyle>
            <a:lvl1pPr marL="0" indent="0" algn="ctr">
              <a:buNone/>
              <a:defRPr sz="2100"/>
            </a:lvl1pPr>
          </a:lstStyle>
          <a:p>
            <a:r>
              <a:rPr lang="en-US"/>
              <a:t>Click icon to add picture</a:t>
            </a:r>
          </a:p>
        </p:txBody>
      </p:sp>
      <p:sp>
        <p:nvSpPr>
          <p:cNvPr id="15" name="Rectangle 14">
            <a:extLst>
              <a:ext uri="{FF2B5EF4-FFF2-40B4-BE49-F238E27FC236}">
                <a16:creationId xmlns:a16="http://schemas.microsoft.com/office/drawing/2014/main" id="{725A2246-7A52-3649-8FE5-C14CAE4F551F}"/>
              </a:ext>
            </a:extLst>
          </p:cNvPr>
          <p:cNvSpPr/>
          <p:nvPr userDrawn="1"/>
        </p:nvSpPr>
        <p:spPr>
          <a:xfrm>
            <a:off x="1761261" y="2952425"/>
            <a:ext cx="7898682" cy="699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Rectangle 15">
            <a:extLst>
              <a:ext uri="{FF2B5EF4-FFF2-40B4-BE49-F238E27FC236}">
                <a16:creationId xmlns:a16="http://schemas.microsoft.com/office/drawing/2014/main" id="{026EA67C-D6CD-904B-9211-B56EF682649F}"/>
              </a:ext>
            </a:extLst>
          </p:cNvPr>
          <p:cNvSpPr/>
          <p:nvPr userDrawn="1"/>
        </p:nvSpPr>
        <p:spPr>
          <a:xfrm>
            <a:off x="9918290" y="2952427"/>
            <a:ext cx="7678368" cy="699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ext Placeholder 2">
            <a:extLst>
              <a:ext uri="{FF2B5EF4-FFF2-40B4-BE49-F238E27FC236}">
                <a16:creationId xmlns:a16="http://schemas.microsoft.com/office/drawing/2014/main" id="{E94B1A93-5100-5048-8230-09B3D176D183}"/>
              </a:ext>
            </a:extLst>
          </p:cNvPr>
          <p:cNvSpPr>
            <a:spLocks noGrp="1"/>
          </p:cNvSpPr>
          <p:nvPr>
            <p:ph type="body" idx="1"/>
          </p:nvPr>
        </p:nvSpPr>
        <p:spPr>
          <a:xfrm>
            <a:off x="2928225" y="4019551"/>
            <a:ext cx="6363917" cy="967502"/>
          </a:xfrm>
        </p:spPr>
        <p:txBody>
          <a:bodyPr anchor="ctr"/>
          <a:lstStyle>
            <a:lvl1pPr marL="0" indent="0">
              <a:buNone/>
              <a:defRPr sz="3600" b="1" i="0">
                <a:solidFill>
                  <a:schemeClr val="tx2"/>
                </a:solidFill>
                <a:latin typeface="+mj-lt"/>
                <a:cs typeface="Gill Sans" panose="020B0502020104020203" pitchFamily="34" charset="-79"/>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5" name="Content Placeholder 3">
            <a:extLst>
              <a:ext uri="{FF2B5EF4-FFF2-40B4-BE49-F238E27FC236}">
                <a16:creationId xmlns:a16="http://schemas.microsoft.com/office/drawing/2014/main" id="{8A037B8A-C781-9F40-A9F6-BCCD198DD34B}"/>
              </a:ext>
            </a:extLst>
          </p:cNvPr>
          <p:cNvSpPr>
            <a:spLocks noGrp="1"/>
          </p:cNvSpPr>
          <p:nvPr>
            <p:ph sz="half" idx="2"/>
          </p:nvPr>
        </p:nvSpPr>
        <p:spPr>
          <a:xfrm>
            <a:off x="2928225" y="5016211"/>
            <a:ext cx="6363917" cy="49570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4">
            <a:extLst>
              <a:ext uri="{FF2B5EF4-FFF2-40B4-BE49-F238E27FC236}">
                <a16:creationId xmlns:a16="http://schemas.microsoft.com/office/drawing/2014/main" id="{66926CBF-E2B0-C44C-AD98-B15D17ADD5AF}"/>
              </a:ext>
            </a:extLst>
          </p:cNvPr>
          <p:cNvSpPr>
            <a:spLocks noGrp="1"/>
          </p:cNvSpPr>
          <p:nvPr>
            <p:ph type="body" sz="quarter" idx="3"/>
          </p:nvPr>
        </p:nvSpPr>
        <p:spPr>
          <a:xfrm>
            <a:off x="11201402" y="4019551"/>
            <a:ext cx="6108288" cy="967502"/>
          </a:xfrm>
        </p:spPr>
        <p:txBody>
          <a:bodyPr anchor="ctr"/>
          <a:lstStyle>
            <a:lvl1pPr marL="0" indent="0">
              <a:buNone/>
              <a:defRPr sz="3600" b="1" i="0">
                <a:solidFill>
                  <a:schemeClr val="tx2"/>
                </a:solidFill>
                <a:latin typeface="+mj-lt"/>
                <a:cs typeface="Gill Sans" panose="020B0502020104020203" pitchFamily="34" charset="-79"/>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7" name="Content Placeholder 5">
            <a:extLst>
              <a:ext uri="{FF2B5EF4-FFF2-40B4-BE49-F238E27FC236}">
                <a16:creationId xmlns:a16="http://schemas.microsoft.com/office/drawing/2014/main" id="{318A1595-1A86-304F-A361-B3E4B06837FA}"/>
              </a:ext>
            </a:extLst>
          </p:cNvPr>
          <p:cNvSpPr>
            <a:spLocks noGrp="1"/>
          </p:cNvSpPr>
          <p:nvPr>
            <p:ph sz="quarter" idx="4"/>
          </p:nvPr>
        </p:nvSpPr>
        <p:spPr>
          <a:xfrm>
            <a:off x="11201402" y="4987051"/>
            <a:ext cx="6108288" cy="495704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18DEFE0B-9B5C-734D-8394-A770FAA615B3}"/>
              </a:ext>
            </a:extLst>
          </p:cNvPr>
          <p:cNvSpPr/>
          <p:nvPr userDrawn="1"/>
        </p:nvSpPr>
        <p:spPr>
          <a:xfrm>
            <a:off x="1935168" y="4093725"/>
            <a:ext cx="819150" cy="81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Rectangle 8">
            <a:extLst>
              <a:ext uri="{FF2B5EF4-FFF2-40B4-BE49-F238E27FC236}">
                <a16:creationId xmlns:a16="http://schemas.microsoft.com/office/drawing/2014/main" id="{A02390A6-F565-8844-A9B9-4C6ACB7857F5}"/>
              </a:ext>
            </a:extLst>
          </p:cNvPr>
          <p:cNvSpPr/>
          <p:nvPr userDrawn="1"/>
        </p:nvSpPr>
        <p:spPr>
          <a:xfrm>
            <a:off x="10114334" y="4019550"/>
            <a:ext cx="819150" cy="8191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 name="Title 2">
            <a:extLst>
              <a:ext uri="{FF2B5EF4-FFF2-40B4-BE49-F238E27FC236}">
                <a16:creationId xmlns:a16="http://schemas.microsoft.com/office/drawing/2014/main" id="{86674C34-BF58-4A21-BEE1-52BA2A5DBB7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02781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3ADF8-C269-5D42-A626-BE35303B9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E7CE01-A53E-894C-9672-25D8CB7D5F89}"/>
              </a:ext>
            </a:extLst>
          </p:cNvPr>
          <p:cNvSpPr>
            <a:spLocks noGrp="1"/>
          </p:cNvSpPr>
          <p:nvPr>
            <p:ph idx="1"/>
          </p:nvPr>
        </p:nvSpPr>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C128E13-F6CA-9A4F-A3DD-2CEB2ED95E2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658754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1774031" y="547688"/>
            <a:ext cx="15773400" cy="1988345"/>
          </a:xfrm>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19F824E8-8F6B-3D44-A59E-3179A03A787F}"/>
              </a:ext>
            </a:extLst>
          </p:cNvPr>
          <p:cNvSpPr>
            <a:spLocks noGrp="1"/>
          </p:cNvSpPr>
          <p:nvPr>
            <p:ph type="body" idx="1"/>
          </p:nvPr>
        </p:nvSpPr>
        <p:spPr>
          <a:xfrm>
            <a:off x="1774031" y="2536032"/>
            <a:ext cx="7736681" cy="1235868"/>
          </a:xfrm>
        </p:spPr>
        <p:txBody>
          <a:bodyPr anchor="b"/>
          <a:lstStyle>
            <a:lvl1pPr marL="0" indent="0">
              <a:buNone/>
              <a:defRPr sz="3600" b="1">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1774031" y="3751661"/>
            <a:ext cx="7736681" cy="552688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7E1808-3255-6342-8F11-708C178C6864}"/>
              </a:ext>
            </a:extLst>
          </p:cNvPr>
          <p:cNvSpPr>
            <a:spLocks noGrp="1"/>
          </p:cNvSpPr>
          <p:nvPr>
            <p:ph type="body" sz="quarter" idx="3"/>
          </p:nvPr>
        </p:nvSpPr>
        <p:spPr>
          <a:xfrm>
            <a:off x="9772649" y="2536032"/>
            <a:ext cx="7774782" cy="1235868"/>
          </a:xfrm>
        </p:spPr>
        <p:txBody>
          <a:bodyPr anchor="b"/>
          <a:lstStyle>
            <a:lvl1pPr marL="0" indent="0">
              <a:buNone/>
              <a:defRPr sz="3600" b="1">
                <a:solidFill>
                  <a:schemeClr val="tx2"/>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9772649" y="3757613"/>
            <a:ext cx="7774782" cy="5526882"/>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25219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BF98B-2743-4B47-AE32-9926CC2BF549}"/>
              </a:ext>
            </a:extLst>
          </p:cNvPr>
          <p:cNvSpPr>
            <a:spLocks noGrp="1"/>
          </p:cNvSpPr>
          <p:nvPr>
            <p:ph type="title"/>
          </p:nvPr>
        </p:nvSpPr>
        <p:spPr>
          <a:xfrm>
            <a:off x="1259682" y="547688"/>
            <a:ext cx="15773400" cy="1988345"/>
          </a:xfrm>
        </p:spPr>
        <p:txBody>
          <a:bodyPr/>
          <a:lstStyle>
            <a:lvl1pPr>
              <a:defRPr>
                <a:solidFill>
                  <a:schemeClr val="tx2"/>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AC6908B9-8BB9-5247-A9CC-EADBF62AB670}"/>
              </a:ext>
            </a:extLst>
          </p:cNvPr>
          <p:cNvSpPr>
            <a:spLocks noGrp="1"/>
          </p:cNvSpPr>
          <p:nvPr>
            <p:ph sz="half" idx="2"/>
          </p:nvPr>
        </p:nvSpPr>
        <p:spPr>
          <a:xfrm>
            <a:off x="1259683" y="2828042"/>
            <a:ext cx="7736681" cy="645645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A5572680-8F07-DD43-A1EC-F836900FFE13}"/>
              </a:ext>
            </a:extLst>
          </p:cNvPr>
          <p:cNvSpPr>
            <a:spLocks noGrp="1"/>
          </p:cNvSpPr>
          <p:nvPr>
            <p:ph sz="quarter" idx="4"/>
          </p:nvPr>
        </p:nvSpPr>
        <p:spPr>
          <a:xfrm>
            <a:off x="9258300" y="2828042"/>
            <a:ext cx="7774782" cy="645645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102532F2-B96C-DE47-9F25-34728C00D91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162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Photos in Squares">
    <p:spTree>
      <p:nvGrpSpPr>
        <p:cNvPr id="1" name=""/>
        <p:cNvGrpSpPr/>
        <p:nvPr/>
      </p:nvGrpSpPr>
      <p:grpSpPr>
        <a:xfrm>
          <a:off x="0" y="0"/>
          <a:ext cx="0" cy="0"/>
          <a:chOff x="0" y="0"/>
          <a:chExt cx="0" cy="0"/>
        </a:xfrm>
      </p:grpSpPr>
      <p:sp>
        <p:nvSpPr>
          <p:cNvPr id="13" name="Полилиния 12"/>
          <p:cNvSpPr>
            <a:spLocks noGrp="1"/>
          </p:cNvSpPr>
          <p:nvPr>
            <p:ph type="pic" sz="quarter" idx="14"/>
          </p:nvPr>
        </p:nvSpPr>
        <p:spPr>
          <a:xfrm>
            <a:off x="9687902" y="-19595"/>
            <a:ext cx="7476896" cy="10322778"/>
          </a:xfrm>
          <a:custGeom>
            <a:avLst/>
            <a:gdLst>
              <a:gd name="connsiteX0" fmla="*/ 1503648 w 9969194"/>
              <a:gd name="connsiteY0" fmla="*/ 0 h 13763703"/>
              <a:gd name="connsiteX1" fmla="*/ 5527552 w 9969194"/>
              <a:gd name="connsiteY1" fmla="*/ 0 h 13763703"/>
              <a:gd name="connsiteX2" fmla="*/ 5527552 w 9969194"/>
              <a:gd name="connsiteY2" fmla="*/ 1227909 h 13763703"/>
              <a:gd name="connsiteX3" fmla="*/ 7022614 w 9969194"/>
              <a:gd name="connsiteY3" fmla="*/ 1227909 h 13763703"/>
              <a:gd name="connsiteX4" fmla="*/ 7022614 w 9969194"/>
              <a:gd name="connsiteY4" fmla="*/ 2794727 h 13763703"/>
              <a:gd name="connsiteX5" fmla="*/ 9969194 w 9969194"/>
              <a:gd name="connsiteY5" fmla="*/ 2794727 h 13763703"/>
              <a:gd name="connsiteX6" fmla="*/ 9969194 w 9969194"/>
              <a:gd name="connsiteY6" fmla="*/ 5957026 h 13763703"/>
              <a:gd name="connsiteX7" fmla="*/ 8950610 w 9969194"/>
              <a:gd name="connsiteY7" fmla="*/ 5957026 h 13763703"/>
              <a:gd name="connsiteX8" fmla="*/ 8950610 w 9969194"/>
              <a:gd name="connsiteY8" fmla="*/ 12565789 h 13763703"/>
              <a:gd name="connsiteX9" fmla="*/ 1869952 w 9969194"/>
              <a:gd name="connsiteY9" fmla="*/ 12565789 h 13763703"/>
              <a:gd name="connsiteX10" fmla="*/ 1869952 w 9969194"/>
              <a:gd name="connsiteY10" fmla="*/ 13763703 h 13763703"/>
              <a:gd name="connsiteX11" fmla="*/ 0 w 9969194"/>
              <a:gd name="connsiteY11" fmla="*/ 13763703 h 13763703"/>
              <a:gd name="connsiteX12" fmla="*/ 0 w 9969194"/>
              <a:gd name="connsiteY12" fmla="*/ 12096207 h 13763703"/>
              <a:gd name="connsiteX13" fmla="*/ 1503648 w 9969194"/>
              <a:gd name="connsiteY13" fmla="*/ 12096207 h 13763703"/>
              <a:gd name="connsiteX14" fmla="*/ 1503648 w 9969194"/>
              <a:gd name="connsiteY14" fmla="*/ 5147401 h 13763703"/>
              <a:gd name="connsiteX15" fmla="*/ 6808482 w 9969194"/>
              <a:gd name="connsiteY15" fmla="*/ 5147401 h 13763703"/>
              <a:gd name="connsiteX16" fmla="*/ 6808482 w 9969194"/>
              <a:gd name="connsiteY16" fmla="*/ 3088415 h 13763703"/>
              <a:gd name="connsiteX17" fmla="*/ 5160598 w 9969194"/>
              <a:gd name="connsiteY17" fmla="*/ 3088415 h 13763703"/>
              <a:gd name="connsiteX18" fmla="*/ 5160598 w 9969194"/>
              <a:gd name="connsiteY18" fmla="*/ 1436915 h 13763703"/>
              <a:gd name="connsiteX19" fmla="*/ 1503648 w 9969194"/>
              <a:gd name="connsiteY19" fmla="*/ 1436915 h 1376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9194" h="13763703">
                <a:moveTo>
                  <a:pt x="1503648" y="0"/>
                </a:moveTo>
                <a:lnTo>
                  <a:pt x="5527552" y="0"/>
                </a:lnTo>
                <a:lnTo>
                  <a:pt x="5527552" y="1227909"/>
                </a:lnTo>
                <a:lnTo>
                  <a:pt x="7022614" y="1227909"/>
                </a:lnTo>
                <a:lnTo>
                  <a:pt x="7022614" y="2794727"/>
                </a:lnTo>
                <a:lnTo>
                  <a:pt x="9969194" y="2794727"/>
                </a:lnTo>
                <a:lnTo>
                  <a:pt x="9969194" y="5957026"/>
                </a:lnTo>
                <a:lnTo>
                  <a:pt x="8950610" y="5957026"/>
                </a:lnTo>
                <a:lnTo>
                  <a:pt x="8950610" y="12565789"/>
                </a:lnTo>
                <a:lnTo>
                  <a:pt x="1869952" y="12565789"/>
                </a:lnTo>
                <a:lnTo>
                  <a:pt x="1869952" y="13763703"/>
                </a:lnTo>
                <a:lnTo>
                  <a:pt x="0" y="13763703"/>
                </a:lnTo>
                <a:lnTo>
                  <a:pt x="0" y="12096207"/>
                </a:lnTo>
                <a:lnTo>
                  <a:pt x="1503648" y="12096207"/>
                </a:lnTo>
                <a:lnTo>
                  <a:pt x="1503648" y="5147401"/>
                </a:lnTo>
                <a:lnTo>
                  <a:pt x="6808482" y="5147401"/>
                </a:lnTo>
                <a:lnTo>
                  <a:pt x="6808482" y="3088415"/>
                </a:lnTo>
                <a:lnTo>
                  <a:pt x="5160598" y="3088415"/>
                </a:lnTo>
                <a:lnTo>
                  <a:pt x="5160598" y="1436915"/>
                </a:lnTo>
                <a:lnTo>
                  <a:pt x="1503648" y="1436915"/>
                </a:lnTo>
                <a:close/>
              </a:path>
            </a:pathLst>
          </a:custGeom>
          <a:ln w="3175">
            <a:miter lim="400000"/>
          </a:ln>
          <a:extLst>
            <a:ext uri="{C572A759-6A51-4108-AA02-DFA0A04FC94B}">
              <ma14:wrappingTextBoxFlag xmlns:ma14="http://schemas.microsoft.com/office/mac/drawingml/2011/main" xmlns="" val="1"/>
            </a:ext>
          </a:extLst>
        </p:spPr>
        <p:txBody>
          <a:bodyPr wrap="square" anchor="ctr">
            <a:noAutofit/>
          </a:bodyPr>
          <a:lstStyle>
            <a:lvl1pPr marL="0" indent="0" algn="ctr">
              <a:buNone/>
              <a:defRPr/>
            </a:lvl1pPr>
          </a:lstStyle>
          <a:p>
            <a:r>
              <a:rPr lang="en-US"/>
              <a:t>Click icon to add picture</a:t>
            </a:r>
          </a:p>
        </p:txBody>
      </p:sp>
      <p:sp>
        <p:nvSpPr>
          <p:cNvPr id="7" name="Shape 223">
            <a:extLst>
              <a:ext uri="{FF2B5EF4-FFF2-40B4-BE49-F238E27FC236}">
                <a16:creationId xmlns:a16="http://schemas.microsoft.com/office/drawing/2014/main" id="{00159812-53E9-D848-9606-198A5B9858E2}"/>
              </a:ext>
            </a:extLst>
          </p:cNvPr>
          <p:cNvSpPr/>
          <p:nvPr userDrawn="1"/>
        </p:nvSpPr>
        <p:spPr>
          <a:xfrm>
            <a:off x="15736900" y="2343979"/>
            <a:ext cx="2343260" cy="2343260"/>
          </a:xfrm>
          <a:prstGeom prst="rect">
            <a:avLst/>
          </a:prstGeom>
          <a:ln w="38100">
            <a:solidFill>
              <a:schemeClr val="bg2"/>
            </a:solidFill>
            <a:miter lim="400000"/>
          </a:ln>
        </p:spPr>
        <p:txBody>
          <a:bodyPr lIns="28575" tIns="28575" rIns="28575" bIns="28575" anchor="ctr"/>
          <a:lstStyle/>
          <a:p>
            <a:pPr algn="ctr">
              <a:defRPr sz="3000">
                <a:solidFill>
                  <a:srgbClr val="FFFFFF"/>
                </a:solidFill>
                <a:latin typeface="Helvetica Light"/>
                <a:ea typeface="Helvetica Light"/>
                <a:cs typeface="Helvetica Light"/>
                <a:sym typeface="Helvetica Light"/>
              </a:defRPr>
            </a:pPr>
            <a:endParaRPr sz="2250">
              <a:solidFill>
                <a:schemeClr val="bg2"/>
              </a:solidFill>
            </a:endParaRPr>
          </a:p>
        </p:txBody>
      </p:sp>
      <p:sp>
        <p:nvSpPr>
          <p:cNvPr id="8" name="Shape 224">
            <a:extLst>
              <a:ext uri="{FF2B5EF4-FFF2-40B4-BE49-F238E27FC236}">
                <a16:creationId xmlns:a16="http://schemas.microsoft.com/office/drawing/2014/main" id="{B6EC8FD8-5421-9645-9F0E-CBC6D7CF690B}"/>
              </a:ext>
            </a:extLst>
          </p:cNvPr>
          <p:cNvSpPr/>
          <p:nvPr userDrawn="1"/>
        </p:nvSpPr>
        <p:spPr>
          <a:xfrm>
            <a:off x="10716609" y="1319360"/>
            <a:ext cx="994053" cy="994053"/>
          </a:xfrm>
          <a:prstGeom prst="rect">
            <a:avLst/>
          </a:prstGeom>
          <a:ln w="38100">
            <a:solidFill>
              <a:schemeClr val="bg2"/>
            </a:solidFill>
            <a:miter lim="400000"/>
          </a:ln>
        </p:spPr>
        <p:txBody>
          <a:bodyPr lIns="28575" tIns="28575" rIns="28575" bIns="28575" anchor="ctr"/>
          <a:lstStyle/>
          <a:p>
            <a:pPr algn="ctr">
              <a:defRPr sz="3000">
                <a:solidFill>
                  <a:srgbClr val="FFFFFF"/>
                </a:solidFill>
                <a:latin typeface="Helvetica Light"/>
                <a:ea typeface="Helvetica Light"/>
                <a:cs typeface="Helvetica Light"/>
                <a:sym typeface="Helvetica Light"/>
              </a:defRPr>
            </a:pPr>
            <a:endParaRPr sz="2250">
              <a:solidFill>
                <a:schemeClr val="bg2"/>
              </a:solidFill>
            </a:endParaRPr>
          </a:p>
        </p:txBody>
      </p:sp>
      <p:sp>
        <p:nvSpPr>
          <p:cNvPr id="9" name="Shape 225">
            <a:extLst>
              <a:ext uri="{FF2B5EF4-FFF2-40B4-BE49-F238E27FC236}">
                <a16:creationId xmlns:a16="http://schemas.microsoft.com/office/drawing/2014/main" id="{FB52FD4B-1ED8-5C42-8013-FD61B2A3A2CB}"/>
              </a:ext>
            </a:extLst>
          </p:cNvPr>
          <p:cNvSpPr/>
          <p:nvPr userDrawn="1"/>
        </p:nvSpPr>
        <p:spPr>
          <a:xfrm>
            <a:off x="17233052" y="9575552"/>
            <a:ext cx="1172037" cy="1172037"/>
          </a:xfrm>
          <a:prstGeom prst="rect">
            <a:avLst/>
          </a:prstGeom>
          <a:ln w="38100">
            <a:solidFill>
              <a:schemeClr val="bg2"/>
            </a:solidFill>
            <a:miter lim="400000"/>
          </a:ln>
        </p:spPr>
        <p:txBody>
          <a:bodyPr lIns="28575" tIns="28575" rIns="28575" bIns="28575" anchor="ctr"/>
          <a:lstStyle/>
          <a:p>
            <a:pPr algn="ctr">
              <a:defRPr sz="3000">
                <a:solidFill>
                  <a:srgbClr val="FFFFFF"/>
                </a:solidFill>
                <a:latin typeface="Helvetica Light"/>
                <a:ea typeface="Helvetica Light"/>
                <a:cs typeface="Helvetica Light"/>
                <a:sym typeface="Helvetica Light"/>
              </a:defRPr>
            </a:pPr>
            <a:endParaRPr sz="2250">
              <a:solidFill>
                <a:schemeClr val="bg2"/>
              </a:solidFill>
            </a:endParaRPr>
          </a:p>
        </p:txBody>
      </p:sp>
      <p:sp>
        <p:nvSpPr>
          <p:cNvPr id="14" name="Title 1">
            <a:extLst>
              <a:ext uri="{FF2B5EF4-FFF2-40B4-BE49-F238E27FC236}">
                <a16:creationId xmlns:a16="http://schemas.microsoft.com/office/drawing/2014/main" id="{69038DA1-6D5C-EA47-BDA4-388C0BC571DF}"/>
              </a:ext>
            </a:extLst>
          </p:cNvPr>
          <p:cNvSpPr>
            <a:spLocks noGrp="1"/>
          </p:cNvSpPr>
          <p:nvPr>
            <p:ph type="title" hasCustomPrompt="1"/>
          </p:nvPr>
        </p:nvSpPr>
        <p:spPr>
          <a:xfrm>
            <a:off x="1993106" y="1180215"/>
            <a:ext cx="6012656" cy="2092812"/>
          </a:xfrm>
        </p:spPr>
        <p:txBody>
          <a:bodyPr lIns="0" anchor="b"/>
          <a:lstStyle/>
          <a:p>
            <a:r>
              <a:rPr lang="en-US"/>
              <a:t>TITLE GOES</a:t>
            </a:r>
            <a:br>
              <a:rPr lang="en-US"/>
            </a:br>
            <a:r>
              <a:rPr lang="en-US"/>
              <a:t>HERE</a:t>
            </a:r>
          </a:p>
        </p:txBody>
      </p:sp>
      <p:sp>
        <p:nvSpPr>
          <p:cNvPr id="15" name="Text Placeholder 11">
            <a:extLst>
              <a:ext uri="{FF2B5EF4-FFF2-40B4-BE49-F238E27FC236}">
                <a16:creationId xmlns:a16="http://schemas.microsoft.com/office/drawing/2014/main" id="{D7404C76-F118-6149-96DF-BF25D43E26AD}"/>
              </a:ext>
            </a:extLst>
          </p:cNvPr>
          <p:cNvSpPr>
            <a:spLocks noGrp="1"/>
          </p:cNvSpPr>
          <p:nvPr>
            <p:ph type="body" sz="quarter" idx="11"/>
          </p:nvPr>
        </p:nvSpPr>
        <p:spPr>
          <a:xfrm>
            <a:off x="1993108" y="4529029"/>
            <a:ext cx="6012656" cy="4648730"/>
          </a:xfrm>
        </p:spPr>
        <p:txBody>
          <a:bodyPr lIns="0">
            <a:normAutofit/>
          </a:bodyPr>
          <a:lstStyle>
            <a:lvl1pPr>
              <a:lnSpc>
                <a:spcPct val="150000"/>
              </a:lnSpc>
              <a:defRPr sz="1800" spc="0">
                <a:solidFill>
                  <a:schemeClr val="tx2"/>
                </a:solidFill>
              </a:defRPr>
            </a:lvl1pPr>
            <a:lvl2pPr>
              <a:lnSpc>
                <a:spcPct val="150000"/>
              </a:lnSpc>
              <a:defRPr sz="1650" spc="0">
                <a:solidFill>
                  <a:schemeClr val="tx2"/>
                </a:solidFill>
              </a:defRPr>
            </a:lvl2pPr>
            <a:lvl3pPr>
              <a:lnSpc>
                <a:spcPct val="150000"/>
              </a:lnSpc>
              <a:defRPr sz="1575" spc="0">
                <a:solidFill>
                  <a:schemeClr val="tx2"/>
                </a:solidFill>
              </a:defRPr>
            </a:lvl3pPr>
            <a:lvl4pPr>
              <a:lnSpc>
                <a:spcPct val="150000"/>
              </a:lnSpc>
              <a:defRPr sz="1500" spc="0">
                <a:solidFill>
                  <a:schemeClr val="tx2"/>
                </a:solidFill>
              </a:defRPr>
            </a:lvl4pPr>
            <a:lvl5pPr>
              <a:lnSpc>
                <a:spcPct val="150000"/>
              </a:lnSpc>
              <a:defRPr sz="15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7205F80F-3B88-A44D-812A-11909F0C93D8}"/>
              </a:ext>
            </a:extLst>
          </p:cNvPr>
          <p:cNvSpPr>
            <a:spLocks noGrp="1"/>
          </p:cNvSpPr>
          <p:nvPr>
            <p:ph type="body" sz="quarter" idx="12" hasCustomPrompt="1"/>
          </p:nvPr>
        </p:nvSpPr>
        <p:spPr>
          <a:xfrm>
            <a:off x="1993108" y="3371519"/>
            <a:ext cx="6012656" cy="904331"/>
          </a:xfrm>
        </p:spPr>
        <p:txBody>
          <a:bodyPr lIns="0" anchor="t">
            <a:normAutofit/>
          </a:bodyPr>
          <a:lstStyle>
            <a:lvl1pPr marL="0" indent="0">
              <a:buNone/>
              <a:defRPr sz="2100" spc="450">
                <a:solidFill>
                  <a:schemeClr val="tx2"/>
                </a:solidFill>
              </a:defRPr>
            </a:lvl1pPr>
            <a:lvl2pPr>
              <a:defRPr sz="1650">
                <a:solidFill>
                  <a:schemeClr val="tx2"/>
                </a:solidFill>
              </a:defRPr>
            </a:lvl2pPr>
            <a:lvl3pPr>
              <a:defRPr sz="1575">
                <a:solidFill>
                  <a:schemeClr val="tx2"/>
                </a:solidFill>
              </a:defRPr>
            </a:lvl3pPr>
            <a:lvl4pPr>
              <a:defRPr sz="1500">
                <a:solidFill>
                  <a:schemeClr val="tx2"/>
                </a:solidFill>
              </a:defRPr>
            </a:lvl4pPr>
            <a:lvl5pPr>
              <a:defRPr sz="1500">
                <a:solidFill>
                  <a:schemeClr val="tx2"/>
                </a:solidFill>
              </a:defRPr>
            </a:lvl5pPr>
          </a:lstStyle>
          <a:p>
            <a:pPr lvl="0"/>
            <a:r>
              <a:rPr lang="en-US"/>
              <a:t>SUBTITLE HERE</a:t>
            </a:r>
          </a:p>
        </p:txBody>
      </p:sp>
    </p:spTree>
    <p:extLst>
      <p:ext uri="{BB962C8B-B14F-4D97-AF65-F5344CB8AC3E}">
        <p14:creationId xmlns:p14="http://schemas.microsoft.com/office/powerpoint/2010/main" val="1185621169"/>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1257300" y="3982616"/>
            <a:ext cx="9822657" cy="4246985"/>
          </a:xfrm>
        </p:spPr>
        <p:txBody>
          <a:bodyPr anchor="b">
            <a:noAutofit/>
          </a:bodyPr>
          <a:lstStyle>
            <a:lvl1pPr>
              <a:defRPr sz="9000"/>
            </a:lvl1pPr>
          </a:lstStyle>
          <a:p>
            <a:r>
              <a:rPr lang="en-US"/>
              <a:t>CLICK TO EDIT MASTER TITLE</a:t>
            </a:r>
          </a:p>
        </p:txBody>
      </p:sp>
      <p:sp>
        <p:nvSpPr>
          <p:cNvPr id="5" name="Subtitle 2">
            <a:extLst>
              <a:ext uri="{FF2B5EF4-FFF2-40B4-BE49-F238E27FC236}">
                <a16:creationId xmlns:a16="http://schemas.microsoft.com/office/drawing/2014/main" id="{CB11A616-4D84-4BF3-86C7-9F1BBDAD3A83}"/>
              </a:ext>
            </a:extLst>
          </p:cNvPr>
          <p:cNvSpPr>
            <a:spLocks noGrp="1"/>
          </p:cNvSpPr>
          <p:nvPr>
            <p:ph type="subTitle" idx="1"/>
          </p:nvPr>
        </p:nvSpPr>
        <p:spPr>
          <a:xfrm>
            <a:off x="1257300" y="8229600"/>
            <a:ext cx="9822657" cy="1046376"/>
          </a:xfrm>
        </p:spPr>
        <p:txBody>
          <a:bodyPr/>
          <a:lstStyle>
            <a:lvl1pPr marL="0" indent="0" algn="l">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Tree>
    <p:extLst>
      <p:ext uri="{BB962C8B-B14F-4D97-AF65-F5344CB8AC3E}">
        <p14:creationId xmlns:p14="http://schemas.microsoft.com/office/powerpoint/2010/main" val="2459164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6BA20-74C4-B146-8DF6-85C573E19DB1}"/>
              </a:ext>
            </a:extLst>
          </p:cNvPr>
          <p:cNvSpPr>
            <a:spLocks noGrp="1"/>
          </p:cNvSpPr>
          <p:nvPr>
            <p:ph type="title" hasCustomPrompt="1"/>
          </p:nvPr>
        </p:nvSpPr>
        <p:spPr>
          <a:xfrm>
            <a:off x="1722560" y="2232837"/>
            <a:ext cx="8168787" cy="4056960"/>
          </a:xfrm>
        </p:spPr>
        <p:txBody>
          <a:bodyPr anchor="b">
            <a:normAutofit/>
          </a:bodyPr>
          <a:lstStyle>
            <a:lvl1pPr>
              <a:defRPr sz="7200"/>
            </a:lvl1pPr>
          </a:lstStyle>
          <a:p>
            <a:r>
              <a:rPr lang="en-US"/>
              <a:t>CLICK TO EDIT MASTER TITLE STYLE</a:t>
            </a:r>
          </a:p>
        </p:txBody>
      </p:sp>
      <p:sp>
        <p:nvSpPr>
          <p:cNvPr id="3" name="Text Placeholder 2">
            <a:extLst>
              <a:ext uri="{FF2B5EF4-FFF2-40B4-BE49-F238E27FC236}">
                <a16:creationId xmlns:a16="http://schemas.microsoft.com/office/drawing/2014/main" id="{9789FC2C-42AA-424F-9223-5F73B95D7C36}"/>
              </a:ext>
            </a:extLst>
          </p:cNvPr>
          <p:cNvSpPr>
            <a:spLocks noGrp="1"/>
          </p:cNvSpPr>
          <p:nvPr>
            <p:ph type="body" idx="1" hasCustomPrompt="1"/>
          </p:nvPr>
        </p:nvSpPr>
        <p:spPr>
          <a:xfrm>
            <a:off x="1722560" y="6330281"/>
            <a:ext cx="8168787" cy="1835526"/>
          </a:xfrm>
        </p:spPr>
        <p:txBody>
          <a:bodyPr>
            <a:normAutofit/>
          </a:bodyPr>
          <a:lstStyle>
            <a:lvl1pPr marL="0" indent="0">
              <a:buNone/>
              <a:defRPr sz="2700" b="0" i="0" spc="450">
                <a:solidFill>
                  <a:schemeClr val="tx1"/>
                </a:solidFill>
                <a:latin typeface="+mn-lt"/>
                <a:cs typeface="Gill Sans Light" panose="020B0302020104020203" pitchFamily="34" charset="-79"/>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618145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1257300" y="31586"/>
            <a:ext cx="15773400" cy="1480415"/>
          </a:xfrm>
        </p:spPr>
        <p:txBody>
          <a:bodyPr/>
          <a:lstStyle/>
          <a:p>
            <a:r>
              <a:rPr lang="en-US" noProof="0"/>
              <a:t>Click to edit Master title style</a:t>
            </a:r>
          </a:p>
        </p:txBody>
      </p:sp>
    </p:spTree>
    <p:extLst>
      <p:ext uri="{BB962C8B-B14F-4D97-AF65-F5344CB8AC3E}">
        <p14:creationId xmlns:p14="http://schemas.microsoft.com/office/powerpoint/2010/main" val="20311379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1257300" y="31586"/>
            <a:ext cx="15773400" cy="1480415"/>
          </a:xfrm>
        </p:spPr>
        <p:txBody>
          <a:bodyPr/>
          <a:lstStyle/>
          <a:p>
            <a:r>
              <a:rPr lang="en-US" noProof="0"/>
              <a:t>Click to edit Master title style</a:t>
            </a:r>
          </a:p>
        </p:txBody>
      </p:sp>
      <p:sp>
        <p:nvSpPr>
          <p:cNvPr id="3" name="Text Placeholder 2">
            <a:extLst>
              <a:ext uri="{FF2B5EF4-FFF2-40B4-BE49-F238E27FC236}">
                <a16:creationId xmlns:a16="http://schemas.microsoft.com/office/drawing/2014/main" id="{6B5E0DD3-854B-420F-ADA1-DED8ADDCC3A8}"/>
              </a:ext>
            </a:extLst>
          </p:cNvPr>
          <p:cNvSpPr>
            <a:spLocks noGrp="1"/>
          </p:cNvSpPr>
          <p:nvPr>
            <p:ph type="body" sz="quarter" idx="11"/>
          </p:nvPr>
        </p:nvSpPr>
        <p:spPr>
          <a:xfrm>
            <a:off x="2331245" y="3094434"/>
            <a:ext cx="13625513" cy="4098132"/>
          </a:xfrm>
        </p:spPr>
        <p:txBody>
          <a:bodyPr anchor="ctr">
            <a:normAutofit/>
          </a:bodyPr>
          <a:lstStyle>
            <a:lvl1pPr marL="0" indent="0" algn="ctr">
              <a:buNone/>
              <a:defRPr sz="9000"/>
            </a:lvl1pPr>
            <a:lvl2pPr marL="685800" indent="0">
              <a:buNone/>
              <a:defRPr/>
            </a:lvl2pPr>
          </a:lstStyle>
          <a:p>
            <a:pPr lvl="0"/>
            <a:r>
              <a:rPr lang="en-US" noProof="0"/>
              <a:t>Click to edit Master text styles</a:t>
            </a:r>
          </a:p>
        </p:txBody>
      </p:sp>
    </p:spTree>
    <p:extLst>
      <p:ext uri="{BB962C8B-B14F-4D97-AF65-F5344CB8AC3E}">
        <p14:creationId xmlns:p14="http://schemas.microsoft.com/office/powerpoint/2010/main" val="33729879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Blank ">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5E4FE9-CEDE-F34D-924F-EB11B49749A2}"/>
              </a:ext>
            </a:extLst>
          </p:cNvPr>
          <p:cNvSpPr>
            <a:spLocks noGrp="1"/>
          </p:cNvSpPr>
          <p:nvPr>
            <p:ph sz="quarter" idx="10"/>
          </p:nvPr>
        </p:nvSpPr>
        <p:spPr>
          <a:xfrm>
            <a:off x="2045136" y="3551666"/>
            <a:ext cx="7584639" cy="5687150"/>
          </a:xfrm>
        </p:spPr>
        <p:txBody>
          <a:bodyPr/>
          <a:lstStyle/>
          <a:p>
            <a:pPr lvl="0"/>
            <a:r>
              <a:rPr lang="en-US"/>
              <a:t>Click to edit Master text styles</a:t>
            </a:r>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10186170" y="1259959"/>
            <a:ext cx="7150893" cy="2013068"/>
          </a:xfrm>
        </p:spPr>
        <p:txBody>
          <a:bodyPr lIns="0" anchor="b"/>
          <a:lstStyle/>
          <a:p>
            <a:r>
              <a:rPr lang="en-US"/>
              <a:t>TITLE GOES</a:t>
            </a:r>
            <a:br>
              <a:rPr lang="en-US"/>
            </a:br>
            <a:r>
              <a:rPr lang="en-US"/>
              <a:t>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10186170" y="4529029"/>
            <a:ext cx="7150893" cy="4648730"/>
          </a:xfrm>
        </p:spPr>
        <p:txBody>
          <a:bodyPr lIns="0">
            <a:normAutofit/>
          </a:bodyPr>
          <a:lstStyle>
            <a:lvl1pPr>
              <a:lnSpc>
                <a:spcPct val="150000"/>
              </a:lnSpc>
              <a:defRPr sz="1800" spc="0">
                <a:solidFill>
                  <a:schemeClr val="tx2"/>
                </a:solidFill>
              </a:defRPr>
            </a:lvl1pPr>
            <a:lvl2pPr>
              <a:lnSpc>
                <a:spcPct val="150000"/>
              </a:lnSpc>
              <a:defRPr sz="1650" spc="0">
                <a:solidFill>
                  <a:schemeClr val="tx2"/>
                </a:solidFill>
              </a:defRPr>
            </a:lvl2pPr>
            <a:lvl3pPr>
              <a:lnSpc>
                <a:spcPct val="150000"/>
              </a:lnSpc>
              <a:defRPr sz="1575" spc="0">
                <a:solidFill>
                  <a:schemeClr val="tx2"/>
                </a:solidFill>
              </a:defRPr>
            </a:lvl3pPr>
            <a:lvl4pPr>
              <a:lnSpc>
                <a:spcPct val="150000"/>
              </a:lnSpc>
              <a:defRPr sz="1500" spc="0">
                <a:solidFill>
                  <a:schemeClr val="tx2"/>
                </a:solidFill>
              </a:defRPr>
            </a:lvl4pPr>
            <a:lvl5pPr>
              <a:lnSpc>
                <a:spcPct val="150000"/>
              </a:lnSpc>
              <a:defRPr sz="1500" spc="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10186170" y="3371519"/>
            <a:ext cx="7150893" cy="904331"/>
          </a:xfrm>
        </p:spPr>
        <p:txBody>
          <a:bodyPr lIns="0" anchor="t">
            <a:normAutofit/>
          </a:bodyPr>
          <a:lstStyle>
            <a:lvl1pPr marL="0" indent="0">
              <a:buNone/>
              <a:defRPr sz="2100" spc="450">
                <a:solidFill>
                  <a:schemeClr val="tx2"/>
                </a:solidFill>
              </a:defRPr>
            </a:lvl1pPr>
            <a:lvl2pPr>
              <a:defRPr sz="1650">
                <a:solidFill>
                  <a:schemeClr val="tx2"/>
                </a:solidFill>
              </a:defRPr>
            </a:lvl2pPr>
            <a:lvl3pPr>
              <a:defRPr sz="1575">
                <a:solidFill>
                  <a:schemeClr val="tx2"/>
                </a:solidFill>
              </a:defRPr>
            </a:lvl3pPr>
            <a:lvl4pPr>
              <a:defRPr sz="1500">
                <a:solidFill>
                  <a:schemeClr val="tx2"/>
                </a:solidFill>
              </a:defRPr>
            </a:lvl4pPr>
            <a:lvl5pPr>
              <a:defRPr sz="1500">
                <a:solidFill>
                  <a:schemeClr val="tx2"/>
                </a:solidFill>
              </a:defRPr>
            </a:lvl5pPr>
          </a:lstStyle>
          <a:p>
            <a:pPr lvl="0"/>
            <a:r>
              <a:rPr lang="en-US"/>
              <a:t>SUBTITLE HERE</a:t>
            </a:r>
          </a:p>
        </p:txBody>
      </p:sp>
    </p:spTree>
    <p:extLst>
      <p:ext uri="{BB962C8B-B14F-4D97-AF65-F5344CB8AC3E}">
        <p14:creationId xmlns:p14="http://schemas.microsoft.com/office/powerpoint/2010/main" val="30903521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1257300" y="0"/>
            <a:ext cx="16344900" cy="1339827"/>
          </a:xfrm>
        </p:spPr>
        <p:txBody>
          <a:bodyPr anchor="b"/>
          <a:lstStyle>
            <a:lvl1pPr algn="ctr">
              <a:defRPr/>
            </a:lvl1pPr>
          </a:lstStyle>
          <a:p>
            <a:r>
              <a:rPr lang="en-US"/>
              <a:t>CLICK TO EDIT MASTER TITLE STYLE</a:t>
            </a:r>
          </a:p>
        </p:txBody>
      </p:sp>
      <p:sp>
        <p:nvSpPr>
          <p:cNvPr id="7" name="Content Placeholder 5">
            <a:extLst>
              <a:ext uri="{FF2B5EF4-FFF2-40B4-BE49-F238E27FC236}">
                <a16:creationId xmlns:a16="http://schemas.microsoft.com/office/drawing/2014/main" id="{D75C1F3A-BBBB-2946-BF9D-CD1C4898C830}"/>
              </a:ext>
            </a:extLst>
          </p:cNvPr>
          <p:cNvSpPr>
            <a:spLocks noGrp="1"/>
          </p:cNvSpPr>
          <p:nvPr>
            <p:ph sz="quarter" idx="10"/>
          </p:nvPr>
        </p:nvSpPr>
        <p:spPr>
          <a:xfrm>
            <a:off x="1257300" y="2536032"/>
            <a:ext cx="16344900" cy="72937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1257300" y="1371725"/>
            <a:ext cx="16344900" cy="904331"/>
          </a:xfrm>
        </p:spPr>
        <p:txBody>
          <a:bodyPr anchor="ctr">
            <a:normAutofit/>
          </a:bodyPr>
          <a:lstStyle>
            <a:lvl1pPr marL="0" indent="0" algn="ctr">
              <a:buNone/>
              <a:defRPr sz="2100" spc="450">
                <a:solidFill>
                  <a:schemeClr val="tx2"/>
                </a:solidFill>
              </a:defRPr>
            </a:lvl1pPr>
            <a:lvl2pPr>
              <a:defRPr sz="1650">
                <a:solidFill>
                  <a:schemeClr val="tx2"/>
                </a:solidFill>
              </a:defRPr>
            </a:lvl2pPr>
            <a:lvl3pPr>
              <a:defRPr sz="1575">
                <a:solidFill>
                  <a:schemeClr val="tx2"/>
                </a:solidFill>
              </a:defRPr>
            </a:lvl3pPr>
            <a:lvl4pPr>
              <a:defRPr sz="1500">
                <a:solidFill>
                  <a:schemeClr val="tx2"/>
                </a:solidFill>
              </a:defRPr>
            </a:lvl4pPr>
            <a:lvl5pPr>
              <a:defRPr sz="1500">
                <a:solidFill>
                  <a:schemeClr val="tx2"/>
                </a:solidFill>
              </a:defRPr>
            </a:lvl5pPr>
          </a:lstStyle>
          <a:p>
            <a:pPr lvl="0"/>
            <a:r>
              <a:rPr lang="en-US"/>
              <a:t>SUBTITLE HERE</a:t>
            </a:r>
          </a:p>
        </p:txBody>
      </p:sp>
    </p:spTree>
    <p:extLst>
      <p:ext uri="{BB962C8B-B14F-4D97-AF65-F5344CB8AC3E}">
        <p14:creationId xmlns:p14="http://schemas.microsoft.com/office/powerpoint/2010/main" val="41595259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1259683" y="1481139"/>
            <a:ext cx="5898356" cy="2803344"/>
          </a:xfrm>
        </p:spPr>
        <p:txBody>
          <a:bodyPr anchor="b"/>
          <a:lstStyle/>
          <a:p>
            <a:r>
              <a:rPr lang="en-US" noProof="0"/>
              <a:t>Click to edit Master title style</a:t>
            </a:r>
          </a:p>
        </p:txBody>
      </p:sp>
      <p:sp>
        <p:nvSpPr>
          <p:cNvPr id="4" name="Content Placeholder 2">
            <a:extLst>
              <a:ext uri="{FF2B5EF4-FFF2-40B4-BE49-F238E27FC236}">
                <a16:creationId xmlns:a16="http://schemas.microsoft.com/office/drawing/2014/main" id="{51B3D6EB-0B4B-4C00-A78E-E618E038C9B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1259683" y="4284483"/>
            <a:ext cx="5898356" cy="4518999"/>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noProof="0"/>
              <a:t>Click to edit Master text styles</a:t>
            </a:r>
          </a:p>
        </p:txBody>
      </p:sp>
    </p:spTree>
    <p:extLst>
      <p:ext uri="{BB962C8B-B14F-4D97-AF65-F5344CB8AC3E}">
        <p14:creationId xmlns:p14="http://schemas.microsoft.com/office/powerpoint/2010/main" val="22316905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Add a footer</a:t>
            </a:r>
          </a:p>
        </p:txBody>
      </p:sp>
      <p:sp>
        <p:nvSpPr>
          <p:cNvPr id="9" name="Title 1">
            <a:extLst>
              <a:ext uri="{FF2B5EF4-FFF2-40B4-BE49-F238E27FC236}">
                <a16:creationId xmlns:a16="http://schemas.microsoft.com/office/drawing/2014/main" id="{CB2B6249-6B58-2F44-83C2-208195C23642}"/>
              </a:ext>
            </a:extLst>
          </p:cNvPr>
          <p:cNvSpPr>
            <a:spLocks noGrp="1"/>
          </p:cNvSpPr>
          <p:nvPr>
            <p:ph type="title"/>
          </p:nvPr>
        </p:nvSpPr>
        <p:spPr>
          <a:xfrm>
            <a:off x="1259683" y="1481139"/>
            <a:ext cx="5898356" cy="2803344"/>
          </a:xfrm>
        </p:spPr>
        <p:txBody>
          <a:bodyPr anchor="b"/>
          <a:lstStyle/>
          <a:p>
            <a:r>
              <a:rPr lang="en-US" noProof="0"/>
              <a:t>Click to edit Master title style</a:t>
            </a:r>
          </a:p>
        </p:txBody>
      </p:sp>
      <p:sp>
        <p:nvSpPr>
          <p:cNvPr id="5" name="Text Placeholder 3">
            <a:extLst>
              <a:ext uri="{FF2B5EF4-FFF2-40B4-BE49-F238E27FC236}">
                <a16:creationId xmlns:a16="http://schemas.microsoft.com/office/drawing/2014/main" id="{06353079-34E7-4CF0-8300-BCC1060B3B33}"/>
              </a:ext>
            </a:extLst>
          </p:cNvPr>
          <p:cNvSpPr>
            <a:spLocks noGrp="1"/>
          </p:cNvSpPr>
          <p:nvPr>
            <p:ph type="body" sz="half" idx="2"/>
          </p:nvPr>
        </p:nvSpPr>
        <p:spPr>
          <a:xfrm>
            <a:off x="1259683" y="4284483"/>
            <a:ext cx="5898356" cy="4518999"/>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noProof="0"/>
              <a:t>Click to edit Master text styles</a:t>
            </a:r>
          </a:p>
        </p:txBody>
      </p:sp>
      <p:sp>
        <p:nvSpPr>
          <p:cNvPr id="7" name="Picture Placeholder 2">
            <a:extLst>
              <a:ext uri="{FF2B5EF4-FFF2-40B4-BE49-F238E27FC236}">
                <a16:creationId xmlns:a16="http://schemas.microsoft.com/office/drawing/2014/main" id="{B04B7B3E-1EE1-4212-9F4F-0C7DC6C1584F}"/>
              </a:ext>
            </a:extLst>
          </p:cNvPr>
          <p:cNvSpPr>
            <a:spLocks noGrp="1"/>
          </p:cNvSpPr>
          <p:nvPr>
            <p:ph type="pic" idx="11"/>
          </p:nvPr>
        </p:nvSpPr>
        <p:spPr>
          <a:xfrm>
            <a:off x="7770018"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noProof="0"/>
              <a:t>Click icon to add picture</a:t>
            </a:r>
          </a:p>
        </p:txBody>
      </p:sp>
    </p:spTree>
    <p:extLst>
      <p:ext uri="{BB962C8B-B14F-4D97-AF65-F5344CB8AC3E}">
        <p14:creationId xmlns:p14="http://schemas.microsoft.com/office/powerpoint/2010/main" val="35310044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schemeClr>
          </a:solidFill>
        </p:spPr>
        <p:txBody>
          <a:bodyPr anchor="ctr">
            <a:normAutofit/>
          </a:bodyPr>
          <a:lstStyle>
            <a:lvl1pPr marL="0" indent="0" algn="ctr">
              <a:buNone/>
              <a:defRPr sz="2100"/>
            </a:lvl1pPr>
          </a:lstStyle>
          <a:p>
            <a:r>
              <a:rPr lang="en-US"/>
              <a:t>Click icon to add picture</a:t>
            </a:r>
          </a:p>
        </p:txBody>
      </p:sp>
    </p:spTree>
    <p:extLst>
      <p:ext uri="{BB962C8B-B14F-4D97-AF65-F5344CB8AC3E}">
        <p14:creationId xmlns:p14="http://schemas.microsoft.com/office/powerpoint/2010/main" val="2212674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4984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3EE4273-5B11-44D2-BB30-AB361AEA564E}"/>
              </a:ext>
            </a:extLst>
          </p:cNvPr>
          <p:cNvSpPr>
            <a:spLocks noGrp="1"/>
          </p:cNvSpPr>
          <p:nvPr>
            <p:ph type="pic" sz="quarter" idx="13"/>
          </p:nvPr>
        </p:nvSpPr>
        <p:spPr>
          <a:xfrm>
            <a:off x="1257300" y="1"/>
            <a:ext cx="17030700" cy="8686802"/>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8012252 w 11353800"/>
              <a:gd name="connsiteY5" fmla="*/ 0 h 5791201"/>
              <a:gd name="connsiteX6" fmla="*/ 8012252 w 11353800"/>
              <a:gd name="connsiteY6" fmla="*/ 1892595 h 5791201"/>
              <a:gd name="connsiteX7" fmla="*/ 11353800 w 11353800"/>
              <a:gd name="connsiteY7" fmla="*/ 1892595 h 5791201"/>
              <a:gd name="connsiteX8" fmla="*/ 11353800 w 11353800"/>
              <a:gd name="connsiteY8" fmla="*/ 5791200 h 5791201"/>
              <a:gd name="connsiteX9" fmla="*/ 6662737 w 11353800"/>
              <a:gd name="connsiteY9" fmla="*/ 5791200 h 5791201"/>
              <a:gd name="connsiteX10" fmla="*/ 6662737 w 11353800"/>
              <a:gd name="connsiteY10" fmla="*/ 2531373 h 5791201"/>
              <a:gd name="connsiteX11" fmla="*/ 1 w 11353800"/>
              <a:gd name="connsiteY11" fmla="*/ 2531373 h 5791201"/>
              <a:gd name="connsiteX12" fmla="*/ 1 w 11353800"/>
              <a:gd name="connsiteY12" fmla="*/ 5791200 h 5791201"/>
              <a:gd name="connsiteX13" fmla="*/ 0 w 11353800"/>
              <a:gd name="connsiteY13"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53800" h="5791201">
                <a:moveTo>
                  <a:pt x="1" y="5791200"/>
                </a:moveTo>
                <a:lnTo>
                  <a:pt x="6662737" y="5791200"/>
                </a:lnTo>
                <a:lnTo>
                  <a:pt x="6662737" y="5791201"/>
                </a:lnTo>
                <a:lnTo>
                  <a:pt x="1" y="5791201"/>
                </a:lnTo>
                <a:close/>
                <a:moveTo>
                  <a:pt x="0" y="0"/>
                </a:moveTo>
                <a:lnTo>
                  <a:pt x="8012252" y="0"/>
                </a:lnTo>
                <a:lnTo>
                  <a:pt x="8012252" y="1892595"/>
                </a:lnTo>
                <a:lnTo>
                  <a:pt x="11353800" y="1892595"/>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1257301" y="4609478"/>
            <a:ext cx="9822657" cy="3620124"/>
          </a:xfrm>
        </p:spPr>
        <p:txBody>
          <a:bodyPr anchor="b">
            <a:noAutofit/>
          </a:bodyPr>
          <a:lstStyle>
            <a:lvl1pPr>
              <a:defRPr sz="9000"/>
            </a:lvl1pPr>
          </a:lstStyle>
          <a:p>
            <a:r>
              <a:rPr lang="en-US"/>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1257299" y="8229602"/>
            <a:ext cx="9822659" cy="457200"/>
          </a:xfrm>
        </p:spPr>
        <p:txBody>
          <a:bodyPr>
            <a:normAutofit/>
          </a:bodyPr>
          <a:lstStyle>
            <a:lvl1pPr marL="0" indent="0">
              <a:buNone/>
              <a:defRPr sz="2400" spc="450"/>
            </a:lvl1pPr>
          </a:lstStyle>
          <a:p>
            <a:pPr lvl="0"/>
            <a:r>
              <a:rPr lang="en-US"/>
              <a:t>WEBSITE GOES HERE</a:t>
            </a:r>
          </a:p>
        </p:txBody>
      </p:sp>
    </p:spTree>
    <p:extLst>
      <p:ext uri="{BB962C8B-B14F-4D97-AF65-F5344CB8AC3E}">
        <p14:creationId xmlns:p14="http://schemas.microsoft.com/office/powerpoint/2010/main" val="2121670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theme" Target="../theme/theme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8" Type="http://schemas.openxmlformats.org/officeDocument/2006/relationships/slideLayout" Target="../slideLayouts/slideLayout41.xml"/><Relationship Id="rId3"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image" Target="../media/image4.jpeg"/><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theme" Target="../theme/theme5.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7" r:id="rId1"/>
    <p:sldLayoutId id="2147483706" r:id="rId2"/>
    <p:sldLayoutId id="2147483705" r:id="rId3"/>
    <p:sldLayoutId id="2147483786" r:id="rId4"/>
    <p:sldLayoutId id="2147483707" r:id="rId5"/>
    <p:sldLayoutId id="2147483783" r:id="rId6"/>
    <p:sldLayoutId id="2147483787" r:id="rId7"/>
    <p:sldLayoutId id="2147483788" r:id="rId8"/>
    <p:sldLayoutId id="2147483779" r:id="rId9"/>
    <p:sldLayoutId id="2147483778"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46CE7D5-CF57-46EF-B807-FDD0502418D4}" type="datetimeFigureOut">
              <a:rPr lang="en-US" smtClean="0"/>
              <a:t>1/31/2023</a:t>
            </a:fld>
            <a:endParaRPr lang="en-US"/>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02" r:id="rId3"/>
    <p:sldLayoutId id="2147483700" r:id="rId4"/>
    <p:sldLayoutId id="2147483785" r:id="rId5"/>
    <p:sldLayoutId id="2147483701" r:id="rId6"/>
    <p:sldLayoutId id="2147483784" r:id="rId7"/>
    <p:sldLayoutId id="2147483668" r:id="rId8"/>
    <p:sldLayoutId id="2147483699" r:id="rId9"/>
    <p:sldLayoutId id="2147483698" r:id="rId10"/>
    <p:sldLayoutId id="214748370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8236D-B58E-8962-C5D3-6740B8A103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62A666-0EF7-3F4E-6FBA-CA466DD7212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4B0BE-3FF1-805F-A0D1-85F636119432}"/>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07895BE-2D9C-47D0-894C-7C3BDDD67B03}" type="datetimeFigureOut">
              <a:rPr lang="en-US" smtClean="0"/>
              <a:t>1/31/2023</a:t>
            </a:fld>
            <a:endParaRPr lang="en-US"/>
          </a:p>
        </p:txBody>
      </p:sp>
      <p:sp>
        <p:nvSpPr>
          <p:cNvPr id="5" name="Footer Placeholder 4">
            <a:extLst>
              <a:ext uri="{FF2B5EF4-FFF2-40B4-BE49-F238E27FC236}">
                <a16:creationId xmlns:a16="http://schemas.microsoft.com/office/drawing/2014/main" id="{91BD441C-B642-014B-9332-3832A99CC6A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9D6F00-97DF-A8AB-C21D-DD9CBB0A964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09C63BB-4D15-49A8-BC03-AE9696D6997F}" type="slidenum">
              <a:rPr lang="en-US" smtClean="0"/>
              <a:t>‹#›</a:t>
            </a:fld>
            <a:endParaRPr lang="en-US"/>
          </a:p>
        </p:txBody>
      </p:sp>
    </p:spTree>
    <p:extLst>
      <p:ext uri="{BB962C8B-B14F-4D97-AF65-F5344CB8AC3E}">
        <p14:creationId xmlns:p14="http://schemas.microsoft.com/office/powerpoint/2010/main" val="60949781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548640" y="9697212"/>
            <a:ext cx="1481328" cy="466344"/>
          </a:xfrm>
          <a:prstGeom prst="rect">
            <a:avLst/>
          </a:prstGeom>
        </p:spPr>
        <p:txBody>
          <a:bodyPr vert="horz" lIns="91440" tIns="45720" rIns="91440" bIns="45720" rtlCol="0" anchor="ctr"/>
          <a:lstStyle>
            <a:lvl1pPr algn="l">
              <a:defRPr sz="2100">
                <a:solidFill>
                  <a:schemeClr val="tx1"/>
                </a:solidFill>
              </a:defRPr>
            </a:lvl1pPr>
          </a:lstStyle>
          <a:p>
            <a:r>
              <a:rPr lang="en-US"/>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6569964" y="9697212"/>
            <a:ext cx="5157216" cy="466344"/>
          </a:xfrm>
          <a:prstGeom prst="rect">
            <a:avLst/>
          </a:prstGeom>
        </p:spPr>
        <p:txBody>
          <a:bodyPr vert="horz" lIns="91440" tIns="45720" rIns="91440" bIns="45720" rtlCol="0" anchor="ctr"/>
          <a:lstStyle>
            <a:lvl1pPr algn="ctr">
              <a:defRPr sz="2100">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6541496" y="9697212"/>
            <a:ext cx="1481328" cy="466344"/>
          </a:xfrm>
          <a:prstGeom prst="rect">
            <a:avLst/>
          </a:prstGeom>
        </p:spPr>
        <p:txBody>
          <a:bodyPr vert="horz" lIns="91440" tIns="45720" rIns="91440" bIns="45720" rtlCol="0" anchor="ctr"/>
          <a:lstStyle>
            <a:lvl1pPr algn="r">
              <a:defRPr sz="2100">
                <a:solidFill>
                  <a:schemeClr val="tx1"/>
                </a:solidFill>
              </a:defRPr>
            </a:lvl1pPr>
          </a:lstStyle>
          <a:p>
            <a:fld id="{58FB4751-880F-D840-AAA9-3A15815CC996}" type="slidenum">
              <a:rPr lang="en-US" smtClean="0"/>
              <a:pPr/>
              <a:t>‹#›</a:t>
            </a:fld>
            <a:endParaRPr lang="en-US"/>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9486900"/>
            <a:ext cx="18288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90683373"/>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1" r:id="rId4"/>
    <p:sldLayoutId id="2147483659" r:id="rId5"/>
    <p:sldLayoutId id="2147483660" r:id="rId6"/>
    <p:sldLayoutId id="2147483664" r:id="rId7"/>
    <p:sldLayoutId id="2147483661" r:id="rId8"/>
    <p:sldLayoutId id="2147483662" r:id="rId9"/>
    <p:sldLayoutId id="2147483663" r:id="rId10"/>
    <p:sldLayoutId id="2147483654" r:id="rId11"/>
    <p:sldLayoutId id="2147483653" r:id="rId12"/>
    <p:sldLayoutId id="2147483667" r:id="rId13"/>
    <p:sldLayoutId id="2147483665" r:id="rId14"/>
    <p:sldLayoutId id="2147483666" r:id="rId15"/>
    <p:sldLayoutId id="2147483652" r:id="rId16"/>
    <p:sldLayoutId id="2147483655" r:id="rId17"/>
    <p:sldLayoutId id="2147483656"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Lst>
  <p:hf hdr="0"/>
  <p:txStyles>
    <p:titleStyle>
      <a:lvl1pPr algn="l" defTabSz="1371600" rtl="0" eaLnBrk="1" latinLnBrk="0" hangingPunct="1">
        <a:lnSpc>
          <a:spcPct val="90000"/>
        </a:lnSpc>
        <a:spcBef>
          <a:spcPct val="0"/>
        </a:spcBef>
        <a:buNone/>
        <a:defRPr sz="90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15" name="Shape 61">
            <a:extLst>
              <a:ext uri="{FF2B5EF4-FFF2-40B4-BE49-F238E27FC236}">
                <a16:creationId xmlns:a16="http://schemas.microsoft.com/office/drawing/2014/main" id="{EFA7F577-E691-D948-943E-8D25DFE256F5}"/>
              </a:ext>
            </a:extLst>
          </p:cNvPr>
          <p:cNvSpPr/>
          <p:nvPr userDrawn="1"/>
        </p:nvSpPr>
        <p:spPr>
          <a:xfrm rot="16200000">
            <a:off x="-902997" y="6284386"/>
            <a:ext cx="3063339" cy="427040"/>
          </a:xfrm>
          <a:prstGeom prst="rect">
            <a:avLst/>
          </a:prstGeom>
          <a:ln w="3175">
            <a:miter lim="400000"/>
          </a:ln>
          <a:extLst>
            <a:ext uri="{C572A759-6A51-4108-AA02-DFA0A04FC94B}">
              <ma14:wrappingTextBoxFlag xmlns:ma14="http://schemas.microsoft.com/office/mac/drawingml/2011/main" xmlns="" val="1"/>
            </a:ext>
          </a:extLst>
        </p:spPr>
        <p:txBody>
          <a:bodyPr wrap="none" lIns="28575" tIns="28575" rIns="28575" bIns="28575" anchor="ctr">
            <a:spAutoFit/>
          </a:bodyPr>
          <a:lstStyle/>
          <a:p>
            <a:pPr>
              <a:defRPr sz="3000">
                <a:solidFill>
                  <a:srgbClr val="3A3B39"/>
                </a:solidFill>
                <a:latin typeface="Bebas"/>
                <a:ea typeface="Bebas"/>
                <a:cs typeface="Bebas"/>
                <a:sym typeface="Bebas"/>
              </a:defRPr>
            </a:pPr>
            <a:r>
              <a:rPr lang="en-US" sz="2400" b="1" i="0" spc="0">
                <a:solidFill>
                  <a:schemeClr val="tx2"/>
                </a:solidFill>
                <a:latin typeface="+mj-lt"/>
                <a:cs typeface="Gill Sans" panose="020B0502020104020203" pitchFamily="34" charset="-79"/>
              </a:rPr>
              <a:t>Going Back to Basics</a:t>
            </a:r>
          </a:p>
        </p:txBody>
      </p:sp>
      <p:sp>
        <p:nvSpPr>
          <p:cNvPr id="16" name="Shape 62">
            <a:extLst>
              <a:ext uri="{FF2B5EF4-FFF2-40B4-BE49-F238E27FC236}">
                <a16:creationId xmlns:a16="http://schemas.microsoft.com/office/drawing/2014/main" id="{2C8F251E-BB08-9D42-8813-D3CD1AE6AF9A}"/>
              </a:ext>
            </a:extLst>
          </p:cNvPr>
          <p:cNvSpPr/>
          <p:nvPr userDrawn="1"/>
        </p:nvSpPr>
        <p:spPr>
          <a:xfrm flipV="1">
            <a:off x="628651" y="1197577"/>
            <a:ext cx="2" cy="3283208"/>
          </a:xfrm>
          <a:prstGeom prst="line">
            <a:avLst/>
          </a:prstGeom>
          <a:ln w="38100">
            <a:solidFill>
              <a:schemeClr val="tx2"/>
            </a:solidFill>
            <a:miter lim="400000"/>
          </a:ln>
        </p:spPr>
        <p:txBody>
          <a:bodyPr lIns="28575" tIns="28575" rIns="28575" bIns="28575" anchor="ctr"/>
          <a:lstStyle/>
          <a:p>
            <a:pPr algn="ctr">
              <a:defRPr sz="3000">
                <a:solidFill>
                  <a:srgbClr val="000000"/>
                </a:solidFill>
                <a:latin typeface="Helvetica Light"/>
                <a:ea typeface="Helvetica Light"/>
                <a:cs typeface="Helvetica Light"/>
                <a:sym typeface="Helvetica Light"/>
              </a:defRPr>
            </a:pPr>
            <a:endParaRPr sz="2250"/>
          </a:p>
        </p:txBody>
      </p:sp>
      <p:sp>
        <p:nvSpPr>
          <p:cNvPr id="17" name="Shape 42">
            <a:extLst>
              <a:ext uri="{FF2B5EF4-FFF2-40B4-BE49-F238E27FC236}">
                <a16:creationId xmlns:a16="http://schemas.microsoft.com/office/drawing/2014/main" id="{3890D1E5-941D-C642-A000-669C7923941B}"/>
              </a:ext>
            </a:extLst>
          </p:cNvPr>
          <p:cNvSpPr txBox="1">
            <a:spLocks/>
          </p:cNvSpPr>
          <p:nvPr userDrawn="1"/>
        </p:nvSpPr>
        <p:spPr>
          <a:xfrm>
            <a:off x="237596" y="115834"/>
            <a:ext cx="782109" cy="371477"/>
          </a:xfrm>
          <a:prstGeom prst="rect">
            <a:avLst/>
          </a:prstGeom>
        </p:spPr>
        <p:txBody>
          <a:bodyPr/>
          <a:lstStyle>
            <a:defPPr>
              <a:defRPr lang="en-US"/>
            </a:defPPr>
            <a:lvl1pPr marL="0" algn="l" defTabSz="914400" rtl="0" eaLnBrk="1" latinLnBrk="0" hangingPunct="1">
              <a:defRPr sz="1800" kern="1200">
                <a:solidFill>
                  <a:srgbClr val="C1C0B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6CB4B4D-7CA3-9044-876B-883B54F8677D}" type="slidenum">
              <a:rPr lang="en-US" sz="1575" smtClean="0">
                <a:solidFill>
                  <a:schemeClr val="tx2"/>
                </a:solidFill>
              </a:rPr>
              <a:pPr algn="ctr"/>
              <a:t>‹#›</a:t>
            </a:fld>
            <a:endParaRPr lang="en-US" sz="1575">
              <a:solidFill>
                <a:schemeClr val="tx2"/>
              </a:solidFill>
            </a:endParaRPr>
          </a:p>
        </p:txBody>
      </p:sp>
      <p:pic>
        <p:nvPicPr>
          <p:cNvPr id="6" name="Picture 5" descr="Icon&#10;&#10;Description automatically generated">
            <a:extLst>
              <a:ext uri="{FF2B5EF4-FFF2-40B4-BE49-F238E27FC236}">
                <a16:creationId xmlns:a16="http://schemas.microsoft.com/office/drawing/2014/main" id="{D6E7F425-94FD-FC53-30B5-CE31B3E33C14}"/>
              </a:ext>
            </a:extLst>
          </p:cNvPr>
          <p:cNvPicPr>
            <a:picLocks noChangeAspect="1"/>
          </p:cNvPicPr>
          <p:nvPr userDrawn="1"/>
        </p:nvPicPr>
        <p:blipFill>
          <a:blip r:embed="rId24"/>
          <a:stretch>
            <a:fillRect/>
          </a:stretch>
        </p:blipFill>
        <p:spPr>
          <a:xfrm>
            <a:off x="237597" y="8627930"/>
            <a:ext cx="1523664" cy="1523664"/>
          </a:xfrm>
          <a:prstGeom prst="rect">
            <a:avLst/>
          </a:prstGeom>
        </p:spPr>
      </p:pic>
    </p:spTree>
    <p:extLst>
      <p:ext uri="{BB962C8B-B14F-4D97-AF65-F5344CB8AC3E}">
        <p14:creationId xmlns:p14="http://schemas.microsoft.com/office/powerpoint/2010/main" val="174442870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Lst>
  <p:txStyles>
    <p:titleStyle>
      <a:lvl1pPr algn="l" defTabSz="1371600" rtl="0" eaLnBrk="1" latinLnBrk="0" hangingPunct="1">
        <a:lnSpc>
          <a:spcPct val="90000"/>
        </a:lnSpc>
        <a:spcBef>
          <a:spcPct val="0"/>
        </a:spcBef>
        <a:buNone/>
        <a:defRPr sz="6600" b="1" i="0" kern="1200" spc="-225">
          <a:solidFill>
            <a:schemeClr val="tx2"/>
          </a:solidFill>
          <a:latin typeface="+mj-lt"/>
          <a:ea typeface="+mj-ea"/>
          <a:cs typeface="Gill Sans" panose="020B0502020104020203" pitchFamily="34" charset="-79"/>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000" b="0" i="0" kern="1200">
          <a:solidFill>
            <a:schemeClr val="tx2"/>
          </a:solidFill>
          <a:latin typeface="+mn-lt"/>
          <a:ea typeface="+mn-ea"/>
          <a:cs typeface="Gill Sans Light" panose="020B0302020104020203"/>
        </a:defRPr>
      </a:lvl1pPr>
      <a:lvl2pPr marL="1028700" indent="-342900" algn="l" defTabSz="1371600" rtl="0" eaLnBrk="1" latinLnBrk="0" hangingPunct="1">
        <a:lnSpc>
          <a:spcPct val="90000"/>
        </a:lnSpc>
        <a:spcBef>
          <a:spcPts val="750"/>
        </a:spcBef>
        <a:buFont typeface="Arial" panose="020B0604020202020204" pitchFamily="34" charset="0"/>
        <a:buChar char="•"/>
        <a:defRPr sz="2700" b="0" i="0" kern="1200">
          <a:solidFill>
            <a:schemeClr val="tx2"/>
          </a:solidFill>
          <a:latin typeface="+mn-lt"/>
          <a:ea typeface="+mn-ea"/>
          <a:cs typeface="Gill Sans Light" panose="020B0302020104020203"/>
        </a:defRPr>
      </a:lvl2pPr>
      <a:lvl3pPr marL="1714500" indent="-342900" algn="l" defTabSz="1371600" rtl="0" eaLnBrk="1" latinLnBrk="0" hangingPunct="1">
        <a:lnSpc>
          <a:spcPct val="90000"/>
        </a:lnSpc>
        <a:spcBef>
          <a:spcPts val="750"/>
        </a:spcBef>
        <a:buFont typeface="Arial" panose="020B0604020202020204" pitchFamily="34" charset="0"/>
        <a:buChar char="•"/>
        <a:defRPr sz="2400" b="0" i="0" kern="1200">
          <a:solidFill>
            <a:schemeClr val="tx2"/>
          </a:solidFill>
          <a:latin typeface="+mn-lt"/>
          <a:ea typeface="+mn-ea"/>
          <a:cs typeface="Gill Sans Light" panose="020B0302020104020203"/>
        </a:defRPr>
      </a:lvl3pPr>
      <a:lvl4pPr marL="2400300" indent="-342900" algn="l" defTabSz="1371600" rtl="0" eaLnBrk="1" latinLnBrk="0" hangingPunct="1">
        <a:lnSpc>
          <a:spcPct val="90000"/>
        </a:lnSpc>
        <a:spcBef>
          <a:spcPts val="750"/>
        </a:spcBef>
        <a:buFont typeface="Arial" panose="020B0604020202020204" pitchFamily="34" charset="0"/>
        <a:buChar char="•"/>
        <a:defRPr sz="2100" b="0" i="0" kern="1200">
          <a:solidFill>
            <a:schemeClr val="tx2"/>
          </a:solidFill>
          <a:latin typeface="+mn-lt"/>
          <a:ea typeface="+mn-ea"/>
          <a:cs typeface="Gill Sans Light" panose="020B0302020104020203"/>
        </a:defRPr>
      </a:lvl4pPr>
      <a:lvl5pPr marL="3086100" indent="-342900" algn="l" defTabSz="1371600" rtl="0" eaLnBrk="1" latinLnBrk="0" hangingPunct="1">
        <a:lnSpc>
          <a:spcPct val="90000"/>
        </a:lnSpc>
        <a:spcBef>
          <a:spcPts val="750"/>
        </a:spcBef>
        <a:buFont typeface="Arial" panose="020B0604020202020204" pitchFamily="34" charset="0"/>
        <a:buChar char="•"/>
        <a:defRPr sz="2100" b="0" i="0" kern="1200">
          <a:solidFill>
            <a:schemeClr val="tx2"/>
          </a:solidFill>
          <a:latin typeface="+mn-lt"/>
          <a:ea typeface="+mn-ea"/>
          <a:cs typeface="Gill Sans Light" panose="020B0302020104020203"/>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128">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3" Type="http://schemas.openxmlformats.org/officeDocument/2006/relationships/image" Target="../media/image6.svg"/><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 Type="http://schemas.openxmlformats.org/officeDocument/2006/relationships/image" Target="../media/image5.png"/><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58.png"/><Relationship Id="rId4" Type="http://schemas.openxmlformats.org/officeDocument/2006/relationships/image" Target="../media/image53.png"/><Relationship Id="rId9"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hyperlink" Target="https://www.youtube.com/watch?v=YjKTiKFBOOo&amp;t=32s" TargetMode="External"/><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hyperlink" Target="https://www.youtube.com/watch?v=TgDy7L6K9gk" TargetMode="External"/><Relationship Id="rId1" Type="http://schemas.openxmlformats.org/officeDocument/2006/relationships/slideLayout" Target="../slideLayouts/slideLayout79.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hyperlink" Target="https://vimeo.com/783434085/cf83f46f6d" TargetMode="External"/><Relationship Id="rId10" Type="http://schemas.openxmlformats.org/officeDocument/2006/relationships/image" Target="../media/image66.jpeg"/><Relationship Id="rId4" Type="http://schemas.openxmlformats.org/officeDocument/2006/relationships/hyperlink" Target="https://www.youtube.com/watch?v=lbsNpYM8Xcw" TargetMode="External"/><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44.svg"/><Relationship Id="rId7" Type="http://schemas.openxmlformats.org/officeDocument/2006/relationships/image" Target="../media/image2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hyperlink" Target="https://forms.office.com/r/6tz3ZhksrG" TargetMode="External"/><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71.png"/></Relationships>
</file>

<file path=ppt/slides/_rels/slide26.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0.jpeg"/><Relationship Id="rId2" Type="http://schemas.openxmlformats.org/officeDocument/2006/relationships/hyperlink" Target="https://forms.office.com/r/6tz3ZhksrG" TargetMode="External"/><Relationship Id="rId1" Type="http://schemas.openxmlformats.org/officeDocument/2006/relationships/slideLayout" Target="../slideLayouts/slideLayout7.xml"/><Relationship Id="rId6" Type="http://schemas.openxmlformats.org/officeDocument/2006/relationships/image" Target="../media/image75.svg"/><Relationship Id="rId11" Type="http://schemas.openxmlformats.org/officeDocument/2006/relationships/image" Target="../media/image25.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81.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6.sv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46.sv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hyperlink" Target="https://www.murrieta.k12.ca.us/cms/lib/CA01000508/Centricity/Domain/5215/Locate%20SSID%20in%20Aeries%20parentstudent%20portal.pdf" TargetMode="External"/><Relationship Id="rId7" Type="http://schemas.openxmlformats.org/officeDocument/2006/relationships/hyperlink" Target="https://calkids.org/wp-content/uploads/2022/10/CalKIDS-School-Toolkit-FastFacts-100422v2F.pdf" TargetMode="External"/><Relationship Id="rId2" Type="http://schemas.openxmlformats.org/officeDocument/2006/relationships/hyperlink" Target="https://calkids.outcometracker.app/p/CalKids/calkids/registration/" TargetMode="Externa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www.murrieta.k12.ca.us/Domain/521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calkids.outcometracker.app/p/CalKids/calkids/registration/" TargetMode="External"/><Relationship Id="rId1" Type="http://schemas.openxmlformats.org/officeDocument/2006/relationships/slideLayout" Target="../slideLayouts/slideLayout25.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430336">
            <a:off x="13993196" y="6551588"/>
            <a:ext cx="4742725" cy="5411824"/>
          </a:xfrm>
          <a:prstGeom prst="rect">
            <a:avLst/>
          </a:prstGeom>
        </p:spPr>
      </p:pic>
      <p:grpSp>
        <p:nvGrpSpPr>
          <p:cNvPr id="3" name="Group 3"/>
          <p:cNvGrpSpPr/>
          <p:nvPr/>
        </p:nvGrpSpPr>
        <p:grpSpPr>
          <a:xfrm>
            <a:off x="2888380" y="2357261"/>
            <a:ext cx="12511241" cy="5765914"/>
            <a:chOff x="0" y="238125"/>
            <a:chExt cx="16681654" cy="7687885"/>
          </a:xfrm>
        </p:grpSpPr>
        <p:sp>
          <p:nvSpPr>
            <p:cNvPr id="4" name="TextBox 4"/>
            <p:cNvSpPr txBox="1"/>
            <p:nvPr/>
          </p:nvSpPr>
          <p:spPr>
            <a:xfrm>
              <a:off x="0" y="238125"/>
              <a:ext cx="16681654" cy="6713802"/>
            </a:xfrm>
            <a:prstGeom prst="rect">
              <a:avLst/>
            </a:prstGeom>
          </p:spPr>
          <p:txBody>
            <a:bodyPr lIns="0" tIns="0" rIns="0" bIns="0" rtlCol="0" anchor="t">
              <a:spAutoFit/>
            </a:bodyPr>
            <a:lstStyle/>
            <a:p>
              <a:pPr algn="ctr">
                <a:lnSpc>
                  <a:spcPts val="12898"/>
                </a:lnSpc>
              </a:pPr>
              <a:r>
                <a:rPr lang="en-US" sz="12850">
                  <a:solidFill>
                    <a:srgbClr val="191919"/>
                  </a:solidFill>
                  <a:latin typeface="Belleza"/>
                </a:rPr>
                <a:t>Latino Parent Advisory Committee</a:t>
              </a:r>
            </a:p>
          </p:txBody>
        </p:sp>
        <p:sp>
          <p:nvSpPr>
            <p:cNvPr id="5" name="TextBox 5"/>
            <p:cNvSpPr txBox="1"/>
            <p:nvPr/>
          </p:nvSpPr>
          <p:spPr>
            <a:xfrm>
              <a:off x="0" y="7219491"/>
              <a:ext cx="16681654" cy="706519"/>
            </a:xfrm>
            <a:prstGeom prst="rect">
              <a:avLst/>
            </a:prstGeom>
          </p:spPr>
          <p:txBody>
            <a:bodyPr lIns="0" tIns="0" rIns="0" bIns="0" rtlCol="0" anchor="t">
              <a:spAutoFit/>
            </a:bodyPr>
            <a:lstStyle/>
            <a:p>
              <a:pPr algn="ctr">
                <a:lnSpc>
                  <a:spcPts val="4424"/>
                </a:lnSpc>
                <a:spcBef>
                  <a:spcPct val="0"/>
                </a:spcBef>
              </a:pPr>
              <a:r>
                <a:rPr lang="en-US" sz="3160">
                  <a:solidFill>
                    <a:srgbClr val="191919"/>
                  </a:solidFill>
                  <a:latin typeface="Assistant Extra Light"/>
                </a:rPr>
                <a:t>January 31</a:t>
              </a:r>
              <a:r>
                <a:rPr lang="en-US" sz="3160" baseline="30000">
                  <a:solidFill>
                    <a:srgbClr val="191919"/>
                  </a:solidFill>
                  <a:latin typeface="Assistant Extra Light"/>
                </a:rPr>
                <a:t>st</a:t>
              </a:r>
              <a:r>
                <a:rPr lang="en-US" sz="3160">
                  <a:solidFill>
                    <a:srgbClr val="191919"/>
                  </a:solidFill>
                  <a:latin typeface="Assistant Extra Light"/>
                </a:rPr>
                <a:t> Meeting #3</a:t>
              </a: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3560" y="-2258700"/>
            <a:ext cx="4106193" cy="380009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672205" y="7129787"/>
            <a:ext cx="2216174" cy="34953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83640" y="6170265"/>
            <a:ext cx="2104205" cy="4367218"/>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69397">
            <a:off x="13052269" y="-698434"/>
            <a:ext cx="6624580" cy="3083441"/>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218666" y="7289826"/>
            <a:ext cx="2021584" cy="2158974"/>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52447" y="8508965"/>
            <a:ext cx="1067368" cy="1116069"/>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614841" y="747629"/>
            <a:ext cx="1398994" cy="562141"/>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3735254" y="7966370"/>
            <a:ext cx="820810" cy="805887"/>
          </a:xfrm>
          <a:prstGeom prst="rect">
            <a:avLst/>
          </a:prstGeom>
        </p:spPr>
      </p:pic>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23476" y="-1119183"/>
            <a:ext cx="3525309" cy="3924939"/>
          </a:xfrm>
          <a:prstGeom prst="rect">
            <a:avLst/>
          </a:prstGeom>
        </p:spPr>
      </p:pic>
      <p:pic>
        <p:nvPicPr>
          <p:cNvPr id="15" name="Picture 15"/>
          <p:cNvPicPr>
            <a:picLocks noChangeAspect="1"/>
          </p:cNvPicPr>
          <p:nvPr/>
        </p:nvPicPr>
        <p:blipFill>
          <a:blip r:embed="rId22"/>
          <a:srcRect/>
          <a:stretch>
            <a:fillRect/>
          </a:stretch>
        </p:blipFill>
        <p:spPr>
          <a:xfrm>
            <a:off x="3274231" y="8332225"/>
            <a:ext cx="4217776" cy="1850549"/>
          </a:xfrm>
          <a:prstGeom prst="rect">
            <a:avLst/>
          </a:prstGeom>
        </p:spPr>
      </p:pic>
      <p:pic>
        <p:nvPicPr>
          <p:cNvPr id="16" name="Picture 16"/>
          <p:cNvPicPr>
            <a:picLocks noChangeAspect="1"/>
          </p:cNvPicPr>
          <p:nvPr/>
        </p:nvPicPr>
        <p:blipFill>
          <a:blip r:embed="rId23"/>
          <a:srcRect/>
          <a:stretch>
            <a:fillRect/>
          </a:stretch>
        </p:blipFill>
        <p:spPr>
          <a:xfrm>
            <a:off x="8077177" y="8676702"/>
            <a:ext cx="7141488" cy="11631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sp>
        <p:nvSpPr>
          <p:cNvPr id="4" name="TextBox 4"/>
          <p:cNvSpPr txBox="1"/>
          <p:nvPr/>
        </p:nvSpPr>
        <p:spPr>
          <a:xfrm>
            <a:off x="4512034" y="2167386"/>
            <a:ext cx="9643493" cy="7767896"/>
          </a:xfrm>
          <a:prstGeom prst="rect">
            <a:avLst/>
          </a:prstGeom>
        </p:spPr>
        <p:txBody>
          <a:bodyPr wrap="square" lIns="0" tIns="0" rIns="0" bIns="0" rtlCol="0" anchor="t">
            <a:spAutoFit/>
          </a:bodyPr>
          <a:lstStyle/>
          <a:p>
            <a:pPr algn="ctr">
              <a:lnSpc>
                <a:spcPts val="8169"/>
              </a:lnSpc>
            </a:pPr>
            <a:r>
              <a:rPr lang="en-US" sz="4800">
                <a:solidFill>
                  <a:srgbClr val="191919"/>
                </a:solidFill>
                <a:latin typeface="Belleza Bold"/>
              </a:rPr>
              <a:t>Mental Health Expert Spotlight/ </a:t>
            </a:r>
            <a:endParaRPr lang="en-US" sz="4800" i="1">
              <a:solidFill>
                <a:schemeClr val="accent3">
                  <a:lumMod val="50000"/>
                </a:schemeClr>
              </a:solidFill>
              <a:latin typeface="Belleza Bold"/>
            </a:endParaRPr>
          </a:p>
          <a:p>
            <a:pPr algn="ctr">
              <a:lnSpc>
                <a:spcPts val="8169"/>
              </a:lnSpc>
            </a:pPr>
            <a:r>
              <a:rPr lang="en-US" sz="4800" i="1" err="1">
                <a:solidFill>
                  <a:schemeClr val="accent3">
                    <a:lumMod val="50000"/>
                  </a:schemeClr>
                </a:solidFill>
                <a:latin typeface="Belleza Bold"/>
              </a:rPr>
              <a:t>Experto</a:t>
            </a:r>
            <a:r>
              <a:rPr lang="en-US" sz="4800" i="1">
                <a:solidFill>
                  <a:schemeClr val="accent3">
                    <a:lumMod val="50000"/>
                  </a:schemeClr>
                </a:solidFill>
                <a:latin typeface="Belleza Bold"/>
              </a:rPr>
              <a:t> de </a:t>
            </a:r>
            <a:r>
              <a:rPr lang="en-US" sz="4800" i="1" err="1">
                <a:solidFill>
                  <a:schemeClr val="accent3">
                    <a:lumMod val="50000"/>
                  </a:schemeClr>
                </a:solidFill>
                <a:latin typeface="Belleza Bold"/>
              </a:rPr>
              <a:t>Salud</a:t>
            </a:r>
            <a:r>
              <a:rPr lang="en-US" sz="4800" i="1">
                <a:solidFill>
                  <a:schemeClr val="accent3">
                    <a:lumMod val="50000"/>
                  </a:schemeClr>
                </a:solidFill>
                <a:latin typeface="Belleza Bold"/>
              </a:rPr>
              <a:t> Mental</a:t>
            </a:r>
          </a:p>
          <a:p>
            <a:pPr>
              <a:lnSpc>
                <a:spcPts val="8169"/>
              </a:lnSpc>
            </a:pPr>
            <a:endParaRPr lang="en-US" sz="4800">
              <a:solidFill>
                <a:schemeClr val="accent3">
                  <a:lumMod val="50000"/>
                </a:schemeClr>
              </a:solidFill>
              <a:latin typeface="Belleza Bold"/>
            </a:endParaRPr>
          </a:p>
          <a:p>
            <a:pPr algn="ctr">
              <a:lnSpc>
                <a:spcPts val="8169"/>
              </a:lnSpc>
            </a:pPr>
            <a:r>
              <a:rPr lang="en-US" sz="9600">
                <a:solidFill>
                  <a:schemeClr val="accent3">
                    <a:lumMod val="50000"/>
                  </a:schemeClr>
                </a:solidFill>
                <a:latin typeface="Belleza Bold"/>
              </a:rPr>
              <a:t>Ashley Hutchinson, </a:t>
            </a:r>
            <a:r>
              <a:rPr lang="en-US" sz="8000">
                <a:solidFill>
                  <a:schemeClr val="accent3">
                    <a:lumMod val="50000"/>
                  </a:schemeClr>
                </a:solidFill>
                <a:latin typeface="Belleza Bold"/>
              </a:rPr>
              <a:t>MSW, LCSW</a:t>
            </a:r>
          </a:p>
          <a:p>
            <a:pPr algn="just">
              <a:lnSpc>
                <a:spcPts val="3203"/>
              </a:lnSpc>
            </a:pPr>
            <a:endParaRPr lang="en-US" sz="2669">
              <a:solidFill>
                <a:srgbClr val="687A61"/>
              </a:solidFill>
              <a:latin typeface="Belleza Bold"/>
            </a:endParaRPr>
          </a:p>
          <a:p>
            <a:pPr>
              <a:lnSpc>
                <a:spcPts val="9014"/>
              </a:lnSpc>
            </a:pPr>
            <a:endParaRPr lang="en-US" sz="2669">
              <a:solidFill>
                <a:srgbClr val="687A61"/>
              </a:solidFill>
              <a:latin typeface="Belleza Bold"/>
            </a:endParaRPr>
          </a:p>
          <a:p>
            <a:pPr>
              <a:lnSpc>
                <a:spcPts val="9014"/>
              </a:lnSpc>
            </a:pPr>
            <a:endParaRPr lang="en-US" sz="2669">
              <a:solidFill>
                <a:srgbClr val="687A61"/>
              </a:solidFill>
              <a:latin typeface="Belleza Bold"/>
            </a:endParaRPr>
          </a:p>
        </p:txBody>
      </p:sp>
      <p:pic>
        <p:nvPicPr>
          <p:cNvPr id="5" name="Picture 5"/>
          <p:cNvPicPr>
            <a:picLocks noChangeAspect="1"/>
          </p:cNvPicPr>
          <p:nvPr/>
        </p:nvPicPr>
        <p:blipFill>
          <a:blip r:embed="rId2"/>
          <a:srcRect/>
          <a:stretch>
            <a:fillRect/>
          </a:stretch>
        </p:blipFill>
        <p:spPr>
          <a:xfrm>
            <a:off x="181841" y="8667676"/>
            <a:ext cx="3291926" cy="14443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p:txBody>
          <a:bodyPr/>
          <a:lstStyle/>
          <a:p>
            <a:br>
              <a:rPr lang="en-US"/>
            </a:br>
            <a:br>
              <a:rPr lang="en-US"/>
            </a:br>
            <a:r>
              <a:rPr lang="en-US" sz="8000"/>
              <a:t>How to Talk to Your Children About Their Mental Health/ </a:t>
            </a:r>
            <a:r>
              <a:rPr lang="en-US" sz="8000" i="1"/>
              <a:t>Como </a:t>
            </a:r>
            <a:r>
              <a:rPr lang="en-US" sz="8000" i="1" err="1"/>
              <a:t>hablar</a:t>
            </a:r>
            <a:r>
              <a:rPr lang="en-US" sz="8000" i="1"/>
              <a:t> con sus </a:t>
            </a:r>
            <a:r>
              <a:rPr lang="en-US" sz="8000" i="1" err="1"/>
              <a:t>hijos</a:t>
            </a:r>
            <a:r>
              <a:rPr lang="en-US" sz="8000" i="1"/>
              <a:t> de </a:t>
            </a:r>
            <a:r>
              <a:rPr lang="en-US" sz="8000" i="1" err="1"/>
              <a:t>salud</a:t>
            </a:r>
            <a:r>
              <a:rPr lang="en-US" sz="8000" i="1"/>
              <a:t> mental</a:t>
            </a:r>
          </a:p>
        </p:txBody>
      </p:sp>
      <p:sp>
        <p:nvSpPr>
          <p:cNvPr id="3" name="Subtitle 2">
            <a:extLst>
              <a:ext uri="{FF2B5EF4-FFF2-40B4-BE49-F238E27FC236}">
                <a16:creationId xmlns:a16="http://schemas.microsoft.com/office/drawing/2014/main" id="{CA0D2251-7AFE-1B36-778C-D116EDBB7FDE}"/>
              </a:ext>
            </a:extLst>
          </p:cNvPr>
          <p:cNvSpPr>
            <a:spLocks noGrp="1"/>
          </p:cNvSpPr>
          <p:nvPr>
            <p:ph type="subTitle" idx="1"/>
          </p:nvPr>
        </p:nvSpPr>
        <p:spPr>
          <a:xfrm>
            <a:off x="2286000" y="4560125"/>
            <a:ext cx="13716000" cy="3326576"/>
          </a:xfrm>
        </p:spPr>
        <p:txBody>
          <a:bodyPr>
            <a:noAutofit/>
          </a:bodyPr>
          <a:lstStyle/>
          <a:p>
            <a:endParaRPr lang="en-US" sz="8100">
              <a:solidFill>
                <a:schemeClr val="accent3">
                  <a:lumMod val="75000"/>
                </a:schemeClr>
              </a:solidFill>
              <a:highlight>
                <a:srgbClr val="000000"/>
              </a:highlight>
            </a:endParaRPr>
          </a:p>
          <a:p>
            <a:r>
              <a:rPr lang="en-US" sz="6000">
                <a:solidFill>
                  <a:schemeClr val="accent3">
                    <a:lumMod val="75000"/>
                  </a:schemeClr>
                </a:solidFill>
                <a:highlight>
                  <a:srgbClr val="AD5C4D"/>
                </a:highlight>
              </a:rPr>
              <a:t>Ashley Hutchinson, MSW, LCSW</a:t>
            </a:r>
          </a:p>
          <a:p>
            <a:r>
              <a:rPr lang="en-US" sz="6000">
                <a:solidFill>
                  <a:schemeClr val="accent3">
                    <a:lumMod val="75000"/>
                  </a:schemeClr>
                </a:solidFill>
                <a:highlight>
                  <a:srgbClr val="AD5C4D"/>
                </a:highlight>
              </a:rPr>
              <a:t>Director of Marketing and Networking </a:t>
            </a:r>
          </a:p>
          <a:p>
            <a:r>
              <a:rPr lang="en-US" sz="6000">
                <a:solidFill>
                  <a:schemeClr val="accent3">
                    <a:lumMod val="75000"/>
                  </a:schemeClr>
                </a:solidFill>
                <a:highlight>
                  <a:srgbClr val="AD5C4D"/>
                </a:highlight>
              </a:rPr>
              <a:t>Talk Therapy Center</a:t>
            </a:r>
          </a:p>
        </p:txBody>
      </p:sp>
    </p:spTree>
    <p:extLst>
      <p:ext uri="{BB962C8B-B14F-4D97-AF65-F5344CB8AC3E}">
        <p14:creationId xmlns:p14="http://schemas.microsoft.com/office/powerpoint/2010/main" val="417536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878135-3F5C-BB53-0082-122956799B79}"/>
              </a:ext>
            </a:extLst>
          </p:cNvPr>
          <p:cNvSpPr>
            <a:spLocks noGrp="1"/>
          </p:cNvSpPr>
          <p:nvPr>
            <p:ph type="title"/>
          </p:nvPr>
        </p:nvSpPr>
        <p:spPr/>
        <p:txBody>
          <a:bodyPr/>
          <a:lstStyle/>
          <a:p>
            <a:r>
              <a:rPr lang="en-US"/>
              <a:t>Fast Facts/</a:t>
            </a:r>
            <a:r>
              <a:rPr lang="en-US" i="1" err="1"/>
              <a:t>Datos</a:t>
            </a:r>
            <a:r>
              <a:rPr lang="en-US" i="1"/>
              <a:t> </a:t>
            </a:r>
            <a:r>
              <a:rPr lang="en-US" i="1" err="1"/>
              <a:t>Rapidos</a:t>
            </a:r>
            <a:endParaRPr lang="en-US" i="1"/>
          </a:p>
        </p:txBody>
      </p:sp>
      <p:graphicFrame>
        <p:nvGraphicFramePr>
          <p:cNvPr id="2" name="Table 4">
            <a:extLst>
              <a:ext uri="{FF2B5EF4-FFF2-40B4-BE49-F238E27FC236}">
                <a16:creationId xmlns:a16="http://schemas.microsoft.com/office/drawing/2014/main" id="{14883AB6-E6D8-70A9-3CCB-61E120FC6000}"/>
              </a:ext>
            </a:extLst>
          </p:cNvPr>
          <p:cNvGraphicFramePr>
            <a:graphicFrameLocks noGrp="1"/>
          </p:cNvGraphicFramePr>
          <p:nvPr>
            <p:ph idx="1"/>
            <p:extLst>
              <p:ext uri="{D42A27DB-BD31-4B8C-83A1-F6EECF244321}">
                <p14:modId xmlns:p14="http://schemas.microsoft.com/office/powerpoint/2010/main" val="2183285561"/>
              </p:ext>
            </p:extLst>
          </p:nvPr>
        </p:nvGraphicFramePr>
        <p:xfrm>
          <a:off x="10604665" y="374074"/>
          <a:ext cx="7048007" cy="10922875"/>
        </p:xfrm>
        <a:graphic>
          <a:graphicData uri="http://schemas.openxmlformats.org/drawingml/2006/table">
            <a:tbl>
              <a:tblPr firstRow="1" bandRow="1"/>
              <a:tblGrid>
                <a:gridCol w="7048007">
                  <a:extLst>
                    <a:ext uri="{9D8B030D-6E8A-4147-A177-3AD203B41FA5}">
                      <a16:colId xmlns:a16="http://schemas.microsoft.com/office/drawing/2014/main" val="1563570424"/>
                    </a:ext>
                  </a:extLst>
                </a:gridCol>
              </a:tblGrid>
              <a:tr h="1858925">
                <a:tc>
                  <a:txBody>
                    <a:bodyPr/>
                    <a:lstStyle/>
                    <a:p>
                      <a:pPr algn="r"/>
                      <a:r>
                        <a:rPr lang="en-US" sz="2000">
                          <a:latin typeface="+mj-lt"/>
                        </a:rPr>
                        <a:t>The first and second leading causes of of death in Generation Z are accidental overdose and  suicide/ </a:t>
                      </a:r>
                    </a:p>
                    <a:p>
                      <a:pPr algn="r"/>
                      <a:r>
                        <a:rPr lang="en-US" sz="2000" i="1">
                          <a:solidFill>
                            <a:schemeClr val="tx1">
                              <a:lumMod val="60000"/>
                              <a:lumOff val="40000"/>
                            </a:schemeClr>
                          </a:solidFill>
                          <a:latin typeface="+mj-lt"/>
                        </a:rPr>
                        <a:t>Las </a:t>
                      </a:r>
                      <a:r>
                        <a:rPr lang="en-US" sz="2000" i="1" err="1">
                          <a:solidFill>
                            <a:schemeClr val="tx1">
                              <a:lumMod val="60000"/>
                              <a:lumOff val="40000"/>
                            </a:schemeClr>
                          </a:solidFill>
                          <a:latin typeface="+mj-lt"/>
                        </a:rPr>
                        <a:t>primeras</a:t>
                      </a:r>
                      <a:r>
                        <a:rPr lang="en-US" sz="2000" i="1">
                          <a:solidFill>
                            <a:schemeClr val="tx1">
                              <a:lumMod val="60000"/>
                              <a:lumOff val="40000"/>
                            </a:schemeClr>
                          </a:solidFill>
                          <a:latin typeface="+mj-lt"/>
                        </a:rPr>
                        <a:t> y </a:t>
                      </a:r>
                      <a:r>
                        <a:rPr lang="en-US" sz="2000" i="1" err="1">
                          <a:solidFill>
                            <a:schemeClr val="tx1">
                              <a:lumMod val="60000"/>
                              <a:lumOff val="40000"/>
                            </a:schemeClr>
                          </a:solidFill>
                          <a:latin typeface="+mj-lt"/>
                        </a:rPr>
                        <a:t>segundas</a:t>
                      </a:r>
                      <a:r>
                        <a:rPr lang="en-US" sz="2000" i="1">
                          <a:solidFill>
                            <a:schemeClr val="tx1">
                              <a:lumMod val="60000"/>
                              <a:lumOff val="40000"/>
                            </a:schemeClr>
                          </a:solidFill>
                          <a:latin typeface="+mj-lt"/>
                        </a:rPr>
                        <a:t> </a:t>
                      </a:r>
                      <a:r>
                        <a:rPr lang="en-US" sz="2000" i="1" err="1">
                          <a:solidFill>
                            <a:schemeClr val="tx1">
                              <a:lumMod val="60000"/>
                              <a:lumOff val="40000"/>
                            </a:schemeClr>
                          </a:solidFill>
                          <a:latin typeface="+mj-lt"/>
                        </a:rPr>
                        <a:t>causas</a:t>
                      </a:r>
                      <a:r>
                        <a:rPr lang="en-US" sz="2000" i="1">
                          <a:solidFill>
                            <a:schemeClr val="tx1">
                              <a:lumMod val="60000"/>
                              <a:lumOff val="40000"/>
                            </a:schemeClr>
                          </a:solidFill>
                          <a:latin typeface="+mj-lt"/>
                        </a:rPr>
                        <a:t> de </a:t>
                      </a:r>
                      <a:r>
                        <a:rPr lang="en-US" sz="2000" i="1" err="1">
                          <a:solidFill>
                            <a:schemeClr val="tx1">
                              <a:lumMod val="60000"/>
                              <a:lumOff val="40000"/>
                            </a:schemeClr>
                          </a:solidFill>
                          <a:latin typeface="+mj-lt"/>
                        </a:rPr>
                        <a:t>muerta</a:t>
                      </a:r>
                      <a:r>
                        <a:rPr lang="en-US" sz="2000" i="1">
                          <a:solidFill>
                            <a:schemeClr val="tx1">
                              <a:lumMod val="60000"/>
                              <a:lumOff val="40000"/>
                            </a:schemeClr>
                          </a:solidFill>
                          <a:latin typeface="+mj-lt"/>
                        </a:rPr>
                        <a:t> </a:t>
                      </a:r>
                      <a:r>
                        <a:rPr lang="en-US" sz="2000" i="1" err="1">
                          <a:solidFill>
                            <a:schemeClr val="tx1">
                              <a:lumMod val="60000"/>
                              <a:lumOff val="40000"/>
                            </a:schemeClr>
                          </a:solidFill>
                          <a:latin typeface="+mj-lt"/>
                        </a:rPr>
                        <a:t>en</a:t>
                      </a:r>
                      <a:r>
                        <a:rPr lang="en-US" sz="2000" i="1">
                          <a:solidFill>
                            <a:schemeClr val="tx1">
                              <a:lumMod val="60000"/>
                              <a:lumOff val="40000"/>
                            </a:schemeClr>
                          </a:solidFill>
                          <a:latin typeface="+mj-lt"/>
                        </a:rPr>
                        <a:t> la </a:t>
                      </a:r>
                      <a:r>
                        <a:rPr lang="en-US" sz="2000" i="1" err="1">
                          <a:solidFill>
                            <a:schemeClr val="tx1">
                              <a:lumMod val="60000"/>
                              <a:lumOff val="40000"/>
                            </a:schemeClr>
                          </a:solidFill>
                          <a:latin typeface="+mj-lt"/>
                        </a:rPr>
                        <a:t>generacion</a:t>
                      </a:r>
                      <a:r>
                        <a:rPr lang="en-US" sz="2000" i="1">
                          <a:solidFill>
                            <a:schemeClr val="tx1">
                              <a:lumMod val="60000"/>
                              <a:lumOff val="40000"/>
                            </a:schemeClr>
                          </a:solidFill>
                          <a:latin typeface="+mj-lt"/>
                        </a:rPr>
                        <a:t> z es </a:t>
                      </a:r>
                      <a:r>
                        <a:rPr lang="en-US" sz="2000" i="1" err="1">
                          <a:solidFill>
                            <a:schemeClr val="tx1">
                              <a:lumMod val="60000"/>
                              <a:lumOff val="40000"/>
                            </a:schemeClr>
                          </a:solidFill>
                          <a:latin typeface="+mj-lt"/>
                        </a:rPr>
                        <a:t>sobredosis</a:t>
                      </a:r>
                      <a:r>
                        <a:rPr lang="en-US" sz="2000" i="1">
                          <a:solidFill>
                            <a:schemeClr val="tx1">
                              <a:lumMod val="60000"/>
                              <a:lumOff val="40000"/>
                            </a:schemeClr>
                          </a:solidFill>
                          <a:latin typeface="+mj-lt"/>
                        </a:rPr>
                        <a:t> accidental y </a:t>
                      </a:r>
                      <a:r>
                        <a:rPr lang="en-US" sz="2000" i="1" err="1">
                          <a:solidFill>
                            <a:schemeClr val="tx1">
                              <a:lumMod val="60000"/>
                              <a:lumOff val="40000"/>
                            </a:schemeClr>
                          </a:solidFill>
                          <a:latin typeface="+mj-lt"/>
                        </a:rPr>
                        <a:t>suicidio</a:t>
                      </a:r>
                      <a:r>
                        <a:rPr lang="en-US" sz="2000" i="1">
                          <a:solidFill>
                            <a:schemeClr val="tx1">
                              <a:lumMod val="60000"/>
                              <a:lumOff val="40000"/>
                            </a:schemeClr>
                          </a:solidFill>
                          <a:latin typeface="+mj-lt"/>
                        </a:rPr>
                        <a:t>  </a:t>
                      </a:r>
                    </a:p>
                  </a:txBody>
                  <a:tcPr marL="137160" marR="137160" marT="68580" marB="68580">
                    <a:lnL w="12700" cmpd="sng">
                      <a:noFill/>
                      <a:prstDash val="solid"/>
                    </a:lnL>
                    <a:lnR w="12700" cmpd="sng">
                      <a:noFill/>
                      <a:prstDash val="solid"/>
                    </a:lnR>
                    <a:lnT w="12700" cmpd="sng">
                      <a:noFill/>
                      <a:prstDash val="soli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471877"/>
                  </a:ext>
                </a:extLst>
              </a:tr>
              <a:tr h="1858925">
                <a:tc>
                  <a:txBody>
                    <a:bodyPr/>
                    <a:lstStyle/>
                    <a:p>
                      <a:pPr marL="0" algn="r" defTabSz="914400" rtl="0" eaLnBrk="1" latinLnBrk="0" hangingPunct="1"/>
                      <a:r>
                        <a:rPr lang="en-US" sz="2000" kern="1200">
                          <a:solidFill>
                            <a:schemeClr val="tx1"/>
                          </a:solidFill>
                          <a:latin typeface="+mj-lt"/>
                          <a:ea typeface="+mn-ea"/>
                          <a:cs typeface="+mn-cs"/>
                        </a:rPr>
                        <a:t>Members of Generation Z are twice as likely to report feelings of depression and hopelessness than members of other generations/ </a:t>
                      </a:r>
                    </a:p>
                    <a:p>
                      <a:pPr marL="0" algn="r" defTabSz="914400" rtl="0" eaLnBrk="1" latinLnBrk="0" hangingPunct="1"/>
                      <a:r>
                        <a:rPr lang="en-US" sz="2000" i="1" kern="1200" err="1">
                          <a:solidFill>
                            <a:schemeClr val="tx1">
                              <a:lumMod val="60000"/>
                              <a:lumOff val="40000"/>
                            </a:schemeClr>
                          </a:solidFill>
                          <a:latin typeface="+mj-lt"/>
                          <a:ea typeface="+mn-ea"/>
                          <a:cs typeface="+mn-cs"/>
                        </a:rPr>
                        <a:t>Membros</a:t>
                      </a:r>
                      <a:r>
                        <a:rPr lang="en-US" sz="2000" i="1" kern="1200">
                          <a:solidFill>
                            <a:schemeClr val="tx1">
                              <a:lumMod val="60000"/>
                              <a:lumOff val="40000"/>
                            </a:schemeClr>
                          </a:solidFill>
                          <a:latin typeface="+mj-lt"/>
                          <a:ea typeface="+mn-ea"/>
                          <a:cs typeface="+mn-cs"/>
                        </a:rPr>
                        <a:t> de la </a:t>
                      </a:r>
                      <a:r>
                        <a:rPr lang="es-ES" sz="2000" i="1" kern="1200">
                          <a:solidFill>
                            <a:schemeClr val="tx1">
                              <a:lumMod val="60000"/>
                              <a:lumOff val="40000"/>
                            </a:schemeClr>
                          </a:solidFill>
                          <a:latin typeface="+mn-lt"/>
                          <a:ea typeface="+mn-ea"/>
                          <a:cs typeface="+mn-cs"/>
                        </a:rPr>
                        <a:t>Generación</a:t>
                      </a:r>
                      <a:r>
                        <a:rPr lang="en-US" sz="2000" i="1" kern="1200">
                          <a:solidFill>
                            <a:schemeClr val="tx1">
                              <a:lumMod val="60000"/>
                              <a:lumOff val="40000"/>
                            </a:schemeClr>
                          </a:solidFill>
                          <a:latin typeface="+mj-lt"/>
                          <a:ea typeface="+mn-ea"/>
                          <a:cs typeface="+mn-cs"/>
                        </a:rPr>
                        <a:t> z </a:t>
                      </a:r>
                      <a:r>
                        <a:rPr lang="en-US" sz="2000" i="1" kern="1200" err="1">
                          <a:solidFill>
                            <a:schemeClr val="tx1">
                              <a:lumMod val="60000"/>
                              <a:lumOff val="40000"/>
                            </a:schemeClr>
                          </a:solidFill>
                          <a:latin typeface="+mj-lt"/>
                          <a:ea typeface="+mn-ea"/>
                          <a:cs typeface="+mn-cs"/>
                        </a:rPr>
                        <a:t>reporte</a:t>
                      </a:r>
                      <a:r>
                        <a:rPr lang="en-US" sz="2000" i="1" kern="1200">
                          <a:solidFill>
                            <a:schemeClr val="tx1">
                              <a:lumMod val="60000"/>
                              <a:lumOff val="40000"/>
                            </a:schemeClr>
                          </a:solidFill>
                          <a:latin typeface="+mj-lt"/>
                          <a:ea typeface="+mn-ea"/>
                          <a:cs typeface="+mn-cs"/>
                        </a:rPr>
                        <a:t> a lo doble </a:t>
                      </a:r>
                      <a:r>
                        <a:rPr lang="en-US" sz="2000" i="1" kern="1200" err="1">
                          <a:solidFill>
                            <a:schemeClr val="tx1">
                              <a:lumMod val="60000"/>
                              <a:lumOff val="40000"/>
                            </a:schemeClr>
                          </a:solidFill>
                          <a:latin typeface="+mj-lt"/>
                          <a:ea typeface="+mn-ea"/>
                          <a:cs typeface="+mn-cs"/>
                        </a:rPr>
                        <a:t>emociones</a:t>
                      </a:r>
                      <a:r>
                        <a:rPr lang="en-US" sz="2000" i="1" kern="1200">
                          <a:solidFill>
                            <a:schemeClr val="tx1">
                              <a:lumMod val="60000"/>
                              <a:lumOff val="40000"/>
                            </a:schemeClr>
                          </a:solidFill>
                          <a:latin typeface="+mj-lt"/>
                          <a:ea typeface="+mn-ea"/>
                          <a:cs typeface="+mn-cs"/>
                        </a:rPr>
                        <a:t> </a:t>
                      </a:r>
                      <a:r>
                        <a:rPr lang="en-US" sz="2000" i="1" kern="1200" err="1">
                          <a:solidFill>
                            <a:schemeClr val="tx1">
                              <a:lumMod val="60000"/>
                              <a:lumOff val="40000"/>
                            </a:schemeClr>
                          </a:solidFill>
                          <a:latin typeface="+mj-lt"/>
                          <a:ea typeface="+mn-ea"/>
                          <a:cs typeface="+mn-cs"/>
                        </a:rPr>
                        <a:t>relacionadas</a:t>
                      </a:r>
                      <a:r>
                        <a:rPr lang="en-US" sz="2000" i="1" kern="1200">
                          <a:solidFill>
                            <a:schemeClr val="tx1">
                              <a:lumMod val="60000"/>
                              <a:lumOff val="40000"/>
                            </a:schemeClr>
                          </a:solidFill>
                          <a:latin typeface="+mj-lt"/>
                          <a:ea typeface="+mn-ea"/>
                          <a:cs typeface="+mn-cs"/>
                        </a:rPr>
                        <a:t> a </a:t>
                      </a:r>
                      <a:r>
                        <a:rPr lang="en-US" sz="2000" i="1" kern="1200" err="1">
                          <a:solidFill>
                            <a:schemeClr val="tx1">
                              <a:lumMod val="60000"/>
                              <a:lumOff val="40000"/>
                            </a:schemeClr>
                          </a:solidFill>
                          <a:latin typeface="+mj-lt"/>
                          <a:ea typeface="+mn-ea"/>
                          <a:cs typeface="+mn-cs"/>
                        </a:rPr>
                        <a:t>depresión</a:t>
                      </a:r>
                      <a:r>
                        <a:rPr lang="en-US" sz="2000" i="1" kern="1200">
                          <a:solidFill>
                            <a:schemeClr val="tx1">
                              <a:lumMod val="60000"/>
                              <a:lumOff val="40000"/>
                            </a:schemeClr>
                          </a:solidFill>
                          <a:latin typeface="+mj-lt"/>
                          <a:ea typeface="+mn-ea"/>
                          <a:cs typeface="+mn-cs"/>
                        </a:rPr>
                        <a:t> y </a:t>
                      </a:r>
                      <a:r>
                        <a:rPr lang="en-US" sz="2000" i="1" kern="1200" err="1">
                          <a:solidFill>
                            <a:schemeClr val="tx1">
                              <a:lumMod val="60000"/>
                              <a:lumOff val="40000"/>
                            </a:schemeClr>
                          </a:solidFill>
                          <a:latin typeface="+mj-lt"/>
                          <a:ea typeface="+mn-ea"/>
                          <a:cs typeface="+mn-cs"/>
                        </a:rPr>
                        <a:t>desesperanza</a:t>
                      </a:r>
                      <a:r>
                        <a:rPr lang="en-US" sz="2000" i="1" kern="1200">
                          <a:solidFill>
                            <a:schemeClr val="tx1">
                              <a:lumMod val="60000"/>
                              <a:lumOff val="40000"/>
                            </a:schemeClr>
                          </a:solidFill>
                          <a:latin typeface="+mj-lt"/>
                          <a:ea typeface="+mn-ea"/>
                          <a:cs typeface="+mn-cs"/>
                        </a:rPr>
                        <a:t> </a:t>
                      </a:r>
                      <a:r>
                        <a:rPr lang="en-US" sz="2000" i="1" kern="1200" err="1">
                          <a:solidFill>
                            <a:schemeClr val="tx1">
                              <a:lumMod val="60000"/>
                              <a:lumOff val="40000"/>
                            </a:schemeClr>
                          </a:solidFill>
                          <a:latin typeface="+mj-lt"/>
                          <a:ea typeface="+mn-ea"/>
                          <a:cs typeface="+mn-cs"/>
                        </a:rPr>
                        <a:t>comparado</a:t>
                      </a:r>
                      <a:r>
                        <a:rPr lang="en-US" sz="2000" i="1" kern="1200">
                          <a:solidFill>
                            <a:schemeClr val="tx1">
                              <a:lumMod val="60000"/>
                              <a:lumOff val="40000"/>
                            </a:schemeClr>
                          </a:solidFill>
                          <a:latin typeface="+mj-lt"/>
                          <a:ea typeface="+mn-ea"/>
                          <a:cs typeface="+mn-cs"/>
                        </a:rPr>
                        <a:t> a </a:t>
                      </a:r>
                      <a:r>
                        <a:rPr lang="en-US" sz="2000" i="1" kern="1200" err="1">
                          <a:solidFill>
                            <a:schemeClr val="tx1">
                              <a:lumMod val="60000"/>
                              <a:lumOff val="40000"/>
                            </a:schemeClr>
                          </a:solidFill>
                          <a:latin typeface="+mj-lt"/>
                          <a:ea typeface="+mn-ea"/>
                          <a:cs typeface="+mn-cs"/>
                        </a:rPr>
                        <a:t>miembros</a:t>
                      </a:r>
                      <a:r>
                        <a:rPr lang="en-US" sz="2000" i="1" kern="1200">
                          <a:solidFill>
                            <a:schemeClr val="tx1">
                              <a:lumMod val="60000"/>
                              <a:lumOff val="40000"/>
                            </a:schemeClr>
                          </a:solidFill>
                          <a:latin typeface="+mj-lt"/>
                          <a:ea typeface="+mn-ea"/>
                          <a:cs typeface="+mn-cs"/>
                        </a:rPr>
                        <a:t> de </a:t>
                      </a:r>
                      <a:r>
                        <a:rPr lang="en-US" sz="2000" i="1" kern="1200" err="1">
                          <a:solidFill>
                            <a:schemeClr val="tx1">
                              <a:lumMod val="60000"/>
                              <a:lumOff val="40000"/>
                            </a:schemeClr>
                          </a:solidFill>
                          <a:latin typeface="+mj-lt"/>
                          <a:ea typeface="+mn-ea"/>
                          <a:cs typeface="+mn-cs"/>
                        </a:rPr>
                        <a:t>otras</a:t>
                      </a:r>
                      <a:r>
                        <a:rPr lang="en-US" sz="2000" i="1" kern="1200">
                          <a:solidFill>
                            <a:schemeClr val="tx1">
                              <a:lumMod val="60000"/>
                              <a:lumOff val="40000"/>
                            </a:schemeClr>
                          </a:solidFill>
                          <a:latin typeface="+mj-lt"/>
                          <a:ea typeface="+mn-ea"/>
                          <a:cs typeface="+mn-cs"/>
                        </a:rPr>
                        <a:t> </a:t>
                      </a:r>
                      <a:r>
                        <a:rPr lang="en-US" sz="2000" i="1" kern="1200" err="1">
                          <a:solidFill>
                            <a:schemeClr val="tx1">
                              <a:lumMod val="60000"/>
                              <a:lumOff val="40000"/>
                            </a:schemeClr>
                          </a:solidFill>
                          <a:latin typeface="+mj-lt"/>
                          <a:ea typeface="+mn-ea"/>
                          <a:cs typeface="+mn-cs"/>
                        </a:rPr>
                        <a:t>generaciones</a:t>
                      </a:r>
                      <a:endParaRPr lang="en-US" sz="2000" i="1" kern="1200">
                        <a:solidFill>
                          <a:schemeClr val="tx1">
                            <a:lumMod val="60000"/>
                            <a:lumOff val="40000"/>
                          </a:schemeClr>
                        </a:solidFill>
                        <a:latin typeface="+mj-lt"/>
                        <a:ea typeface="+mn-ea"/>
                        <a:cs typeface="+mn-cs"/>
                      </a:endParaRPr>
                    </a:p>
                  </a:txBody>
                  <a:tcPr marL="137160" marR="137160" marT="68580" marB="6858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36238222"/>
                  </a:ext>
                </a:extLst>
              </a:tr>
              <a:tr h="2287905">
                <a:tc>
                  <a:txBody>
                    <a:bodyPr/>
                    <a:lstStyle/>
                    <a:p>
                      <a:pPr marL="0" algn="r" defTabSz="914400" rtl="0" eaLnBrk="1" latinLnBrk="0" hangingPunct="1"/>
                      <a:r>
                        <a:rPr lang="en-US" sz="2000" kern="1200">
                          <a:solidFill>
                            <a:schemeClr val="tx1"/>
                          </a:solidFill>
                          <a:latin typeface="+mj-lt"/>
                          <a:ea typeface="+mn-ea"/>
                          <a:cs typeface="+mn-cs"/>
                        </a:rPr>
                        <a:t>Members of Generation Z are the loneliest generation ever studied often reporting feeling socially disconnected and isolated from others at alarming rates/ </a:t>
                      </a:r>
                    </a:p>
                    <a:p>
                      <a:pPr marL="0" algn="r" defTabSz="914400" rtl="0" eaLnBrk="1" latinLnBrk="0" hangingPunct="1"/>
                      <a:r>
                        <a:rPr lang="es-ES" sz="2000" i="1" kern="1200">
                          <a:solidFill>
                            <a:schemeClr val="tx1">
                              <a:lumMod val="60000"/>
                              <a:lumOff val="40000"/>
                            </a:schemeClr>
                          </a:solidFill>
                          <a:latin typeface="+mj-lt"/>
                          <a:ea typeface="+mn-ea"/>
                          <a:cs typeface="+mn-cs"/>
                        </a:rPr>
                        <a:t>Muiembros de la Generación Z son la generación más solitaria jamás estudiada, a menudo informando sentirse socialmente desconectados y aislados de los demás a un ritmo alarmante</a:t>
                      </a:r>
                      <a:r>
                        <a:rPr lang="es-ES" sz="2000" i="1" kern="1200">
                          <a:solidFill>
                            <a:schemeClr val="tx1"/>
                          </a:solidFill>
                          <a:latin typeface="+mj-lt"/>
                          <a:ea typeface="+mn-ea"/>
                          <a:cs typeface="+mn-cs"/>
                        </a:rPr>
                        <a:t>.</a:t>
                      </a:r>
                      <a:endParaRPr lang="en-US" sz="2000" i="1" kern="1200">
                        <a:solidFill>
                          <a:schemeClr val="tx1"/>
                        </a:solidFill>
                        <a:latin typeface="+mj-lt"/>
                        <a:ea typeface="+mn-ea"/>
                        <a:cs typeface="+mn-cs"/>
                      </a:endParaRPr>
                    </a:p>
                  </a:txBody>
                  <a:tcPr marL="137160" marR="137160" marT="68580" marB="6858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4452646"/>
                  </a:ext>
                </a:extLst>
              </a:tr>
              <a:tr h="3574853">
                <a:tc>
                  <a:txBody>
                    <a:bodyPr/>
                    <a:lstStyle/>
                    <a:p>
                      <a:pPr marL="0" algn="r" defTabSz="914400" rtl="0" eaLnBrk="1" latinLnBrk="0" hangingPunct="1"/>
                      <a:r>
                        <a:rPr lang="en-US" sz="2000" kern="1200">
                          <a:solidFill>
                            <a:schemeClr val="tx1"/>
                          </a:solidFill>
                          <a:latin typeface="+mj-lt"/>
                          <a:ea typeface="+mn-ea"/>
                          <a:cs typeface="+mn-cs"/>
                        </a:rPr>
                        <a:t>According to the US Surgeon General’s office, Generation Z bears specific burdens unique to their cohort that include emotional stress and grief related to the COVID-19 pandemic, remote learning, and struggles to launch into independent adulthood/ </a:t>
                      </a:r>
                    </a:p>
                    <a:p>
                      <a:pPr marL="0" algn="r" defTabSz="914400" rtl="0" eaLnBrk="1" latinLnBrk="0" hangingPunct="1"/>
                      <a:r>
                        <a:rPr lang="es-ES" sz="2000" i="1" kern="1200">
                          <a:solidFill>
                            <a:schemeClr val="tx1">
                              <a:lumMod val="60000"/>
                              <a:lumOff val="40000"/>
                            </a:schemeClr>
                          </a:solidFill>
                          <a:latin typeface="+mj-lt"/>
                          <a:ea typeface="+mn-ea"/>
                          <a:cs typeface="+mn-cs"/>
                        </a:rPr>
                        <a:t>Según la oficina del Cirujano General de los Estados Unidos, la Generación Z soporta cargas específicas únicas para su grupo que incluyen estrés emocional y duelo relacionados con la pandemia de COVID-19, aprendizaje remoto y luchas para lanzarse a la edad adulta independiente</a:t>
                      </a:r>
                      <a:r>
                        <a:rPr lang="es-ES" sz="2000" kern="1200">
                          <a:solidFill>
                            <a:schemeClr val="tx1"/>
                          </a:solidFill>
                          <a:latin typeface="+mj-lt"/>
                          <a:ea typeface="+mn-ea"/>
                          <a:cs typeface="+mn-cs"/>
                        </a:rPr>
                        <a:t>.</a:t>
                      </a:r>
                      <a:endParaRPr lang="en-US" sz="2000" kern="1200">
                        <a:solidFill>
                          <a:schemeClr val="tx1"/>
                        </a:solidFill>
                        <a:latin typeface="+mj-lt"/>
                        <a:ea typeface="+mn-ea"/>
                        <a:cs typeface="+mn-cs"/>
                      </a:endParaRPr>
                    </a:p>
                  </a:txBody>
                  <a:tcPr marL="137160" marR="137160" marT="68580" marB="6858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0977400"/>
                  </a:ext>
                </a:extLst>
              </a:tr>
              <a:tr h="947577">
                <a:tc>
                  <a:txBody>
                    <a:bodyPr/>
                    <a:lstStyle/>
                    <a:p>
                      <a:pPr marL="0" algn="r" defTabSz="914400" rtl="0" eaLnBrk="1" latinLnBrk="0" hangingPunct="1"/>
                      <a:endParaRPr lang="en-US" sz="2700" kern="1200">
                        <a:solidFill>
                          <a:schemeClr val="tx1"/>
                        </a:solidFill>
                        <a:latin typeface="+mj-lt"/>
                        <a:ea typeface="+mn-ea"/>
                        <a:cs typeface="+mn-cs"/>
                      </a:endParaRPr>
                    </a:p>
                  </a:txBody>
                  <a:tcPr marL="137160" marR="137160" marT="68580" marB="68580" anchor="b">
                    <a:lnL w="12700" cmpd="sng">
                      <a:noFill/>
                      <a:prstDash val="solid"/>
                    </a:lnL>
                    <a:lnR w="12700" cmpd="sng">
                      <a:noFill/>
                      <a:prstDash val="solid"/>
                    </a:lnR>
                    <a:lnT w="9525"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56376589"/>
                  </a:ext>
                </a:extLst>
              </a:tr>
            </a:tbl>
          </a:graphicData>
        </a:graphic>
      </p:graphicFrame>
    </p:spTree>
    <p:extLst>
      <p:ext uri="{BB962C8B-B14F-4D97-AF65-F5344CB8AC3E}">
        <p14:creationId xmlns:p14="http://schemas.microsoft.com/office/powerpoint/2010/main" val="3474133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a:extLst>
              <a:ext uri="{FF2B5EF4-FFF2-40B4-BE49-F238E27FC236}">
                <a16:creationId xmlns:a16="http://schemas.microsoft.com/office/drawing/2014/main" id="{70BA96D9-2E56-3DBD-6315-048A1B2800FB}"/>
              </a:ext>
            </a:extLst>
          </p:cNvPr>
          <p:cNvSpPr>
            <a:spLocks noGrp="1"/>
          </p:cNvSpPr>
          <p:nvPr>
            <p:ph type="title"/>
          </p:nvPr>
        </p:nvSpPr>
        <p:spPr>
          <a:xfrm>
            <a:off x="864107" y="1603169"/>
            <a:ext cx="9753930" cy="1318338"/>
          </a:xfrm>
        </p:spPr>
        <p:txBody>
          <a:bodyPr/>
          <a:lstStyle/>
          <a:p>
            <a:r>
              <a:rPr lang="en-US" sz="6000"/>
              <a:t>The Struggle Is Real... But Typical/ </a:t>
            </a:r>
            <a:r>
              <a:rPr lang="es-ES" sz="6000" i="1"/>
              <a:t>La lucha es real... Pero típica</a:t>
            </a:r>
            <a:endParaRPr lang="en-US" sz="6000" i="1"/>
          </a:p>
        </p:txBody>
      </p:sp>
      <p:sp>
        <p:nvSpPr>
          <p:cNvPr id="27" name="Text Placeholder 26">
            <a:extLst>
              <a:ext uri="{FF2B5EF4-FFF2-40B4-BE49-F238E27FC236}">
                <a16:creationId xmlns:a16="http://schemas.microsoft.com/office/drawing/2014/main" id="{64C89AC3-3D7A-65BB-C3F4-2B1CB19E78D1}"/>
              </a:ext>
            </a:extLst>
          </p:cNvPr>
          <p:cNvSpPr>
            <a:spLocks noGrp="1"/>
          </p:cNvSpPr>
          <p:nvPr>
            <p:ph type="body" sz="half" idx="2"/>
          </p:nvPr>
        </p:nvSpPr>
        <p:spPr>
          <a:xfrm>
            <a:off x="864108" y="3170712"/>
            <a:ext cx="9455727" cy="5856888"/>
          </a:xfrm>
        </p:spPr>
        <p:txBody>
          <a:bodyPr vert="horz" lIns="91440" tIns="45720" rIns="91440" bIns="45720" rtlCol="0" anchor="t">
            <a:normAutofit lnSpcReduction="10000"/>
          </a:bodyPr>
          <a:lstStyle/>
          <a:p>
            <a:pPr marL="428625" indent="-428625">
              <a:buFont typeface="Arial" panose="020B0604020202020204" pitchFamily="34" charset="0"/>
              <a:buChar char="•"/>
            </a:pPr>
            <a:r>
              <a:rPr lang="en-US" sz="2400"/>
              <a:t>Normalize everyday struggles./ </a:t>
            </a:r>
            <a:r>
              <a:rPr lang="en-US" sz="2400" i="1" err="1">
                <a:solidFill>
                  <a:schemeClr val="tx1">
                    <a:lumMod val="60000"/>
                    <a:lumOff val="40000"/>
                  </a:schemeClr>
                </a:solidFill>
              </a:rPr>
              <a:t>Normalizar</a:t>
            </a:r>
            <a:r>
              <a:rPr lang="en-US" sz="2400" i="1">
                <a:solidFill>
                  <a:schemeClr val="tx1">
                    <a:lumMod val="60000"/>
                    <a:lumOff val="40000"/>
                  </a:schemeClr>
                </a:solidFill>
              </a:rPr>
              <a:t> las </a:t>
            </a:r>
            <a:r>
              <a:rPr lang="en-US" sz="2400" i="1" err="1">
                <a:solidFill>
                  <a:schemeClr val="tx1">
                    <a:lumMod val="60000"/>
                    <a:lumOff val="40000"/>
                  </a:schemeClr>
                </a:solidFill>
              </a:rPr>
              <a:t>luchas</a:t>
            </a:r>
            <a:r>
              <a:rPr lang="en-US" sz="2400" i="1">
                <a:solidFill>
                  <a:schemeClr val="tx1">
                    <a:lumMod val="60000"/>
                    <a:lumOff val="40000"/>
                  </a:schemeClr>
                </a:solidFill>
              </a:rPr>
              <a:t> </a:t>
            </a:r>
            <a:r>
              <a:rPr lang="en-US" sz="2400" i="1" err="1">
                <a:solidFill>
                  <a:schemeClr val="tx1">
                    <a:lumMod val="60000"/>
                    <a:lumOff val="40000"/>
                  </a:schemeClr>
                </a:solidFill>
              </a:rPr>
              <a:t>cotidianas</a:t>
            </a:r>
            <a:endParaRPr lang="en-US" sz="2400" i="1">
              <a:solidFill>
                <a:schemeClr val="tx1">
                  <a:lumMod val="60000"/>
                  <a:lumOff val="40000"/>
                </a:schemeClr>
              </a:solidFill>
            </a:endParaRPr>
          </a:p>
          <a:p>
            <a:pPr marL="428625" indent="-428625">
              <a:buFont typeface="Arial" panose="020B0604020202020204" pitchFamily="34" charset="0"/>
              <a:buChar char="•"/>
            </a:pPr>
            <a:r>
              <a:rPr lang="en-US" sz="2400"/>
              <a:t>As kids age, moodiness, frustration at school, and talking back are developmentally typical./ </a:t>
            </a:r>
            <a:r>
              <a:rPr lang="en-US" sz="2400" i="1">
                <a:solidFill>
                  <a:schemeClr val="tx1">
                    <a:lumMod val="60000"/>
                    <a:lumOff val="40000"/>
                  </a:schemeClr>
                </a:solidFill>
              </a:rPr>
              <a:t>A </a:t>
            </a:r>
            <a:r>
              <a:rPr lang="en-US" sz="2400" i="1" err="1">
                <a:solidFill>
                  <a:schemeClr val="tx1">
                    <a:lumMod val="60000"/>
                    <a:lumOff val="40000"/>
                  </a:schemeClr>
                </a:solidFill>
              </a:rPr>
              <a:t>medida</a:t>
            </a:r>
            <a:r>
              <a:rPr lang="en-US" sz="2400" i="1">
                <a:solidFill>
                  <a:schemeClr val="tx1">
                    <a:lumMod val="60000"/>
                    <a:lumOff val="40000"/>
                  </a:schemeClr>
                </a:solidFill>
              </a:rPr>
              <a:t> que </a:t>
            </a:r>
            <a:r>
              <a:rPr lang="en-US" sz="2400" i="1" err="1">
                <a:solidFill>
                  <a:schemeClr val="tx1">
                    <a:lumMod val="60000"/>
                    <a:lumOff val="40000"/>
                  </a:schemeClr>
                </a:solidFill>
              </a:rPr>
              <a:t>los</a:t>
            </a:r>
            <a:r>
              <a:rPr lang="en-US" sz="2400" i="1">
                <a:solidFill>
                  <a:schemeClr val="tx1">
                    <a:lumMod val="60000"/>
                    <a:lumOff val="40000"/>
                  </a:schemeClr>
                </a:solidFill>
              </a:rPr>
              <a:t> </a:t>
            </a:r>
            <a:r>
              <a:rPr lang="en-US" sz="2400" i="1" err="1">
                <a:solidFill>
                  <a:schemeClr val="tx1">
                    <a:lumMod val="60000"/>
                    <a:lumOff val="40000"/>
                  </a:schemeClr>
                </a:solidFill>
              </a:rPr>
              <a:t>niños</a:t>
            </a:r>
            <a:r>
              <a:rPr lang="en-US" sz="2400" i="1">
                <a:solidFill>
                  <a:schemeClr val="tx1">
                    <a:lumMod val="60000"/>
                    <a:lumOff val="40000"/>
                  </a:schemeClr>
                </a:solidFill>
              </a:rPr>
              <a:t> </a:t>
            </a:r>
            <a:r>
              <a:rPr lang="en-US" sz="2400" i="1" err="1">
                <a:solidFill>
                  <a:schemeClr val="tx1">
                    <a:lumMod val="60000"/>
                    <a:lumOff val="40000"/>
                  </a:schemeClr>
                </a:solidFill>
              </a:rPr>
              <a:t>crecian</a:t>
            </a:r>
            <a:r>
              <a:rPr lang="en-US" sz="2400" i="1">
                <a:solidFill>
                  <a:schemeClr val="tx1">
                    <a:lumMod val="60000"/>
                    <a:lumOff val="40000"/>
                  </a:schemeClr>
                </a:solidFill>
              </a:rPr>
              <a:t>, </a:t>
            </a:r>
            <a:r>
              <a:rPr lang="en-US" sz="2400" i="1" err="1">
                <a:solidFill>
                  <a:schemeClr val="tx1">
                    <a:lumMod val="60000"/>
                    <a:lumOff val="40000"/>
                  </a:schemeClr>
                </a:solidFill>
              </a:rPr>
              <a:t>el</a:t>
            </a:r>
            <a:r>
              <a:rPr lang="en-US" sz="2400" i="1">
                <a:solidFill>
                  <a:schemeClr val="tx1">
                    <a:lumMod val="60000"/>
                    <a:lumOff val="40000"/>
                  </a:schemeClr>
                </a:solidFill>
              </a:rPr>
              <a:t> mal humor, la </a:t>
            </a:r>
            <a:r>
              <a:rPr lang="en-US" sz="2400" i="1" err="1">
                <a:solidFill>
                  <a:schemeClr val="tx1">
                    <a:lumMod val="60000"/>
                    <a:lumOff val="40000"/>
                  </a:schemeClr>
                </a:solidFill>
              </a:rPr>
              <a:t>frustración</a:t>
            </a:r>
            <a:r>
              <a:rPr lang="en-US" sz="2400" i="1">
                <a:solidFill>
                  <a:schemeClr val="tx1">
                    <a:lumMod val="60000"/>
                    <a:lumOff val="40000"/>
                  </a:schemeClr>
                </a:solidFill>
              </a:rPr>
              <a:t> </a:t>
            </a:r>
            <a:r>
              <a:rPr lang="en-US" sz="2400" i="1" err="1">
                <a:solidFill>
                  <a:schemeClr val="tx1">
                    <a:lumMod val="60000"/>
                    <a:lumOff val="40000"/>
                  </a:schemeClr>
                </a:solidFill>
              </a:rPr>
              <a:t>en</a:t>
            </a:r>
            <a:r>
              <a:rPr lang="en-US" sz="2400" i="1">
                <a:solidFill>
                  <a:schemeClr val="tx1">
                    <a:lumMod val="60000"/>
                    <a:lumOff val="40000"/>
                  </a:schemeClr>
                </a:solidFill>
              </a:rPr>
              <a:t> la </a:t>
            </a:r>
            <a:r>
              <a:rPr lang="en-US" sz="2400" i="1" err="1">
                <a:solidFill>
                  <a:schemeClr val="tx1">
                    <a:lumMod val="60000"/>
                    <a:lumOff val="40000"/>
                  </a:schemeClr>
                </a:solidFill>
              </a:rPr>
              <a:t>escuela</a:t>
            </a:r>
            <a:r>
              <a:rPr lang="en-US" sz="2400" i="1">
                <a:solidFill>
                  <a:schemeClr val="tx1">
                    <a:lumMod val="60000"/>
                    <a:lumOff val="40000"/>
                  </a:schemeClr>
                </a:solidFill>
              </a:rPr>
              <a:t> y responder son </a:t>
            </a:r>
            <a:r>
              <a:rPr lang="en-US" sz="2400" i="1" err="1">
                <a:solidFill>
                  <a:schemeClr val="tx1">
                    <a:lumMod val="60000"/>
                    <a:lumOff val="40000"/>
                  </a:schemeClr>
                </a:solidFill>
              </a:rPr>
              <a:t>típicos</a:t>
            </a:r>
            <a:r>
              <a:rPr lang="en-US" sz="2400" i="1">
                <a:solidFill>
                  <a:schemeClr val="tx1">
                    <a:lumMod val="60000"/>
                    <a:lumOff val="40000"/>
                  </a:schemeClr>
                </a:solidFill>
              </a:rPr>
              <a:t> del </a:t>
            </a:r>
            <a:r>
              <a:rPr lang="en-US" sz="2400" i="1" err="1">
                <a:solidFill>
                  <a:schemeClr val="tx1">
                    <a:lumMod val="60000"/>
                    <a:lumOff val="40000"/>
                  </a:schemeClr>
                </a:solidFill>
              </a:rPr>
              <a:t>desarrollo</a:t>
            </a:r>
            <a:r>
              <a:rPr lang="en-US" sz="2400" i="1">
                <a:solidFill>
                  <a:schemeClr val="tx1">
                    <a:lumMod val="60000"/>
                    <a:lumOff val="40000"/>
                  </a:schemeClr>
                </a:solidFill>
              </a:rPr>
              <a:t>.</a:t>
            </a:r>
          </a:p>
          <a:p>
            <a:pPr marL="428625" indent="-428625">
              <a:buFont typeface="Arial" panose="020B0604020202020204" pitchFamily="34" charset="0"/>
              <a:buChar char="•"/>
            </a:pPr>
            <a:r>
              <a:rPr lang="en-US" sz="2400"/>
              <a:t>Kids are trying to find their place at home, school, and in their community. / </a:t>
            </a:r>
            <a:r>
              <a:rPr lang="en-US" sz="2400" i="1">
                <a:solidFill>
                  <a:schemeClr val="tx1">
                    <a:lumMod val="60000"/>
                    <a:lumOff val="40000"/>
                  </a:schemeClr>
                </a:solidFill>
              </a:rPr>
              <a:t>Los </a:t>
            </a:r>
            <a:r>
              <a:rPr lang="en-US" sz="2400" i="1" err="1">
                <a:solidFill>
                  <a:schemeClr val="tx1">
                    <a:lumMod val="60000"/>
                    <a:lumOff val="40000"/>
                  </a:schemeClr>
                </a:solidFill>
              </a:rPr>
              <a:t>ninos</a:t>
            </a:r>
            <a:r>
              <a:rPr lang="en-US" sz="2400" i="1">
                <a:solidFill>
                  <a:schemeClr val="tx1">
                    <a:lumMod val="60000"/>
                    <a:lumOff val="40000"/>
                  </a:schemeClr>
                </a:solidFill>
              </a:rPr>
              <a:t> </a:t>
            </a:r>
            <a:r>
              <a:rPr lang="en-US" sz="2400" i="1" err="1">
                <a:solidFill>
                  <a:schemeClr val="tx1">
                    <a:lumMod val="60000"/>
                    <a:lumOff val="40000"/>
                  </a:schemeClr>
                </a:solidFill>
              </a:rPr>
              <a:t>están</a:t>
            </a:r>
            <a:r>
              <a:rPr lang="en-US" sz="2400" i="1">
                <a:solidFill>
                  <a:schemeClr val="tx1">
                    <a:lumMod val="60000"/>
                    <a:lumOff val="40000"/>
                  </a:schemeClr>
                </a:solidFill>
              </a:rPr>
              <a:t> </a:t>
            </a:r>
            <a:r>
              <a:rPr lang="en-US" sz="2400" i="1" err="1">
                <a:solidFill>
                  <a:schemeClr val="tx1">
                    <a:lumMod val="60000"/>
                    <a:lumOff val="40000"/>
                  </a:schemeClr>
                </a:solidFill>
              </a:rPr>
              <a:t>tratando</a:t>
            </a:r>
            <a:r>
              <a:rPr lang="en-US" sz="2400" i="1">
                <a:solidFill>
                  <a:schemeClr val="tx1">
                    <a:lumMod val="60000"/>
                    <a:lumOff val="40000"/>
                  </a:schemeClr>
                </a:solidFill>
              </a:rPr>
              <a:t> de </a:t>
            </a:r>
            <a:r>
              <a:rPr lang="en-US" sz="2400" i="1" err="1">
                <a:solidFill>
                  <a:schemeClr val="tx1">
                    <a:lumMod val="60000"/>
                    <a:lumOff val="40000"/>
                  </a:schemeClr>
                </a:solidFill>
              </a:rPr>
              <a:t>encontrar</a:t>
            </a:r>
            <a:r>
              <a:rPr lang="en-US" sz="2400" i="1">
                <a:solidFill>
                  <a:schemeClr val="tx1">
                    <a:lumMod val="60000"/>
                    <a:lumOff val="40000"/>
                  </a:schemeClr>
                </a:solidFill>
              </a:rPr>
              <a:t> </a:t>
            </a:r>
            <a:r>
              <a:rPr lang="en-US" sz="2400" i="1" err="1">
                <a:solidFill>
                  <a:schemeClr val="tx1">
                    <a:lumMod val="60000"/>
                    <a:lumOff val="40000"/>
                  </a:schemeClr>
                </a:solidFill>
              </a:rPr>
              <a:t>su</a:t>
            </a:r>
            <a:r>
              <a:rPr lang="en-US" sz="2400" i="1">
                <a:solidFill>
                  <a:schemeClr val="tx1">
                    <a:lumMod val="60000"/>
                    <a:lumOff val="40000"/>
                  </a:schemeClr>
                </a:solidFill>
              </a:rPr>
              <a:t> </a:t>
            </a:r>
            <a:r>
              <a:rPr lang="en-US" sz="2400" i="1" err="1">
                <a:solidFill>
                  <a:schemeClr val="tx1">
                    <a:lumMod val="60000"/>
                    <a:lumOff val="40000"/>
                  </a:schemeClr>
                </a:solidFill>
              </a:rPr>
              <a:t>lugar</a:t>
            </a:r>
            <a:r>
              <a:rPr lang="en-US" sz="2400" i="1">
                <a:solidFill>
                  <a:schemeClr val="tx1">
                    <a:lumMod val="60000"/>
                    <a:lumOff val="40000"/>
                  </a:schemeClr>
                </a:solidFill>
              </a:rPr>
              <a:t> </a:t>
            </a:r>
            <a:r>
              <a:rPr lang="en-US" sz="2400" i="1" err="1">
                <a:solidFill>
                  <a:schemeClr val="tx1">
                    <a:lumMod val="60000"/>
                    <a:lumOff val="40000"/>
                  </a:schemeClr>
                </a:solidFill>
              </a:rPr>
              <a:t>en</a:t>
            </a:r>
            <a:r>
              <a:rPr lang="en-US" sz="2400" i="1">
                <a:solidFill>
                  <a:schemeClr val="tx1">
                    <a:lumMod val="60000"/>
                    <a:lumOff val="40000"/>
                  </a:schemeClr>
                </a:solidFill>
              </a:rPr>
              <a:t> casa, </a:t>
            </a:r>
            <a:r>
              <a:rPr lang="en-US" sz="2400" i="1" err="1">
                <a:solidFill>
                  <a:schemeClr val="tx1">
                    <a:lumMod val="60000"/>
                    <a:lumOff val="40000"/>
                  </a:schemeClr>
                </a:solidFill>
              </a:rPr>
              <a:t>en</a:t>
            </a:r>
            <a:r>
              <a:rPr lang="en-US" sz="2400" i="1">
                <a:solidFill>
                  <a:schemeClr val="tx1">
                    <a:lumMod val="60000"/>
                    <a:lumOff val="40000"/>
                  </a:schemeClr>
                </a:solidFill>
              </a:rPr>
              <a:t> la </a:t>
            </a:r>
            <a:r>
              <a:rPr lang="en-US" sz="2400" i="1" err="1">
                <a:solidFill>
                  <a:schemeClr val="tx1">
                    <a:lumMod val="60000"/>
                    <a:lumOff val="40000"/>
                  </a:schemeClr>
                </a:solidFill>
              </a:rPr>
              <a:t>escuela</a:t>
            </a:r>
            <a:r>
              <a:rPr lang="en-US" sz="2400" i="1">
                <a:solidFill>
                  <a:schemeClr val="tx1">
                    <a:lumMod val="60000"/>
                    <a:lumOff val="40000"/>
                  </a:schemeClr>
                </a:solidFill>
              </a:rPr>
              <a:t> y </a:t>
            </a:r>
            <a:r>
              <a:rPr lang="en-US" sz="2400" i="1" err="1">
                <a:solidFill>
                  <a:schemeClr val="tx1">
                    <a:lumMod val="60000"/>
                    <a:lumOff val="40000"/>
                  </a:schemeClr>
                </a:solidFill>
              </a:rPr>
              <a:t>en</a:t>
            </a:r>
            <a:r>
              <a:rPr lang="en-US" sz="2400" i="1">
                <a:solidFill>
                  <a:schemeClr val="tx1">
                    <a:lumMod val="60000"/>
                    <a:lumOff val="40000"/>
                  </a:schemeClr>
                </a:solidFill>
              </a:rPr>
              <a:t> </a:t>
            </a:r>
            <a:r>
              <a:rPr lang="en-US" sz="2400" i="1" err="1">
                <a:solidFill>
                  <a:schemeClr val="tx1">
                    <a:lumMod val="60000"/>
                    <a:lumOff val="40000"/>
                  </a:schemeClr>
                </a:solidFill>
              </a:rPr>
              <a:t>su</a:t>
            </a:r>
            <a:r>
              <a:rPr lang="en-US" sz="2400" i="1">
                <a:solidFill>
                  <a:schemeClr val="tx1">
                    <a:lumMod val="60000"/>
                    <a:lumOff val="40000"/>
                  </a:schemeClr>
                </a:solidFill>
              </a:rPr>
              <a:t> </a:t>
            </a:r>
            <a:r>
              <a:rPr lang="en-US" sz="2400" i="1" err="1">
                <a:solidFill>
                  <a:schemeClr val="tx1">
                    <a:lumMod val="60000"/>
                    <a:lumOff val="40000"/>
                  </a:schemeClr>
                </a:solidFill>
              </a:rPr>
              <a:t>comunidad</a:t>
            </a:r>
            <a:r>
              <a:rPr lang="en-US" sz="2400" i="1">
                <a:solidFill>
                  <a:schemeClr val="tx1">
                    <a:lumMod val="60000"/>
                    <a:lumOff val="40000"/>
                  </a:schemeClr>
                </a:solidFill>
              </a:rPr>
              <a:t>. </a:t>
            </a:r>
          </a:p>
          <a:p>
            <a:pPr marL="428625" indent="-428625">
              <a:buFont typeface="Arial" panose="020B0604020202020204" pitchFamily="34" charset="0"/>
              <a:buChar char="•"/>
            </a:pPr>
            <a:r>
              <a:rPr lang="en-US" sz="2400"/>
              <a:t>Adolescence is a time of developing into our own, figuring out how we fit into our families or social groups while simultaneously experiencing major physical and emotional changes./ </a:t>
            </a:r>
            <a:r>
              <a:rPr lang="en-US" sz="2400" i="1">
                <a:solidFill>
                  <a:schemeClr val="tx1">
                    <a:lumMod val="60000"/>
                    <a:lumOff val="40000"/>
                  </a:schemeClr>
                </a:solidFill>
              </a:rPr>
              <a:t>La </a:t>
            </a:r>
            <a:r>
              <a:rPr lang="en-US" sz="2400" i="1" err="1">
                <a:solidFill>
                  <a:schemeClr val="tx1">
                    <a:lumMod val="60000"/>
                    <a:lumOff val="40000"/>
                  </a:schemeClr>
                </a:solidFill>
              </a:rPr>
              <a:t>adolescencia</a:t>
            </a:r>
            <a:r>
              <a:rPr lang="en-US" sz="2400" i="1">
                <a:solidFill>
                  <a:schemeClr val="tx1">
                    <a:lumMod val="60000"/>
                    <a:lumOff val="40000"/>
                  </a:schemeClr>
                </a:solidFill>
              </a:rPr>
              <a:t> es un </a:t>
            </a:r>
            <a:r>
              <a:rPr lang="en-US" sz="2400" i="1" err="1">
                <a:solidFill>
                  <a:schemeClr val="tx1">
                    <a:lumMod val="60000"/>
                    <a:lumOff val="40000"/>
                  </a:schemeClr>
                </a:solidFill>
              </a:rPr>
              <a:t>momento</a:t>
            </a:r>
            <a:r>
              <a:rPr lang="en-US" sz="2400" i="1">
                <a:solidFill>
                  <a:schemeClr val="tx1">
                    <a:lumMod val="60000"/>
                    <a:lumOff val="40000"/>
                  </a:schemeClr>
                </a:solidFill>
              </a:rPr>
              <a:t> de </a:t>
            </a:r>
            <a:r>
              <a:rPr lang="en-US" sz="2400" i="1" err="1">
                <a:solidFill>
                  <a:schemeClr val="tx1">
                    <a:lumMod val="60000"/>
                    <a:lumOff val="40000"/>
                  </a:schemeClr>
                </a:solidFill>
              </a:rPr>
              <a:t>desarrollo</a:t>
            </a:r>
            <a:r>
              <a:rPr lang="en-US" sz="2400" i="1">
                <a:solidFill>
                  <a:schemeClr val="tx1">
                    <a:lumMod val="60000"/>
                    <a:lumOff val="40000"/>
                  </a:schemeClr>
                </a:solidFill>
              </a:rPr>
              <a:t> </a:t>
            </a:r>
            <a:r>
              <a:rPr lang="en-US" sz="2400" i="1" err="1">
                <a:solidFill>
                  <a:schemeClr val="tx1">
                    <a:lumMod val="60000"/>
                    <a:lumOff val="40000"/>
                  </a:schemeClr>
                </a:solidFill>
              </a:rPr>
              <a:t>propio</a:t>
            </a:r>
            <a:r>
              <a:rPr lang="en-US" sz="2400" i="1">
                <a:solidFill>
                  <a:schemeClr val="tx1">
                    <a:lumMod val="60000"/>
                    <a:lumOff val="40000"/>
                  </a:schemeClr>
                </a:solidFill>
              </a:rPr>
              <a:t>, </a:t>
            </a:r>
            <a:r>
              <a:rPr lang="en-US" sz="2400" i="1" err="1">
                <a:solidFill>
                  <a:schemeClr val="tx1">
                    <a:lumMod val="60000"/>
                    <a:lumOff val="40000"/>
                  </a:schemeClr>
                </a:solidFill>
              </a:rPr>
              <a:t>descubriendo</a:t>
            </a:r>
            <a:r>
              <a:rPr lang="en-US" sz="2400" i="1">
                <a:solidFill>
                  <a:schemeClr val="tx1">
                    <a:lumMod val="60000"/>
                    <a:lumOff val="40000"/>
                  </a:schemeClr>
                </a:solidFill>
              </a:rPr>
              <a:t> </a:t>
            </a:r>
            <a:r>
              <a:rPr lang="en-US" sz="2400" i="1" err="1">
                <a:solidFill>
                  <a:schemeClr val="tx1">
                    <a:lumMod val="60000"/>
                    <a:lumOff val="40000"/>
                  </a:schemeClr>
                </a:solidFill>
              </a:rPr>
              <a:t>como</a:t>
            </a:r>
            <a:r>
              <a:rPr lang="en-US" sz="2400" i="1">
                <a:solidFill>
                  <a:schemeClr val="tx1">
                    <a:lumMod val="60000"/>
                    <a:lumOff val="40000"/>
                  </a:schemeClr>
                </a:solidFill>
              </a:rPr>
              <a:t> </a:t>
            </a:r>
            <a:r>
              <a:rPr lang="en-US" sz="2400" i="1" err="1">
                <a:solidFill>
                  <a:schemeClr val="tx1">
                    <a:lumMod val="60000"/>
                    <a:lumOff val="40000"/>
                  </a:schemeClr>
                </a:solidFill>
              </a:rPr>
              <a:t>encajamos</a:t>
            </a:r>
            <a:r>
              <a:rPr lang="en-US" sz="2400" i="1">
                <a:solidFill>
                  <a:schemeClr val="tx1">
                    <a:lumMod val="60000"/>
                    <a:lumOff val="40000"/>
                  </a:schemeClr>
                </a:solidFill>
              </a:rPr>
              <a:t> </a:t>
            </a:r>
            <a:r>
              <a:rPr lang="en-US" sz="2400" i="1" err="1">
                <a:solidFill>
                  <a:schemeClr val="tx1">
                    <a:lumMod val="60000"/>
                    <a:lumOff val="40000"/>
                  </a:schemeClr>
                </a:solidFill>
              </a:rPr>
              <a:t>en</a:t>
            </a:r>
            <a:r>
              <a:rPr lang="en-US" sz="2400" i="1">
                <a:solidFill>
                  <a:schemeClr val="tx1">
                    <a:lumMod val="60000"/>
                    <a:lumOff val="40000"/>
                  </a:schemeClr>
                </a:solidFill>
              </a:rPr>
              <a:t> las </a:t>
            </a:r>
            <a:r>
              <a:rPr lang="en-US" sz="2400" i="1" err="1">
                <a:solidFill>
                  <a:schemeClr val="tx1">
                    <a:lumMod val="60000"/>
                    <a:lumOff val="40000"/>
                  </a:schemeClr>
                </a:solidFill>
              </a:rPr>
              <a:t>familias</a:t>
            </a:r>
            <a:r>
              <a:rPr lang="en-US" sz="2400" i="1">
                <a:solidFill>
                  <a:schemeClr val="tx1">
                    <a:lumMod val="60000"/>
                    <a:lumOff val="40000"/>
                  </a:schemeClr>
                </a:solidFill>
              </a:rPr>
              <a:t> o </a:t>
            </a:r>
            <a:r>
              <a:rPr lang="en-US" sz="2400" i="1" err="1">
                <a:solidFill>
                  <a:schemeClr val="tx1">
                    <a:lumMod val="60000"/>
                    <a:lumOff val="40000"/>
                  </a:schemeClr>
                </a:solidFill>
              </a:rPr>
              <a:t>grupos</a:t>
            </a:r>
            <a:r>
              <a:rPr lang="en-US" sz="2400" i="1">
                <a:solidFill>
                  <a:schemeClr val="tx1">
                    <a:lumMod val="60000"/>
                    <a:lumOff val="40000"/>
                  </a:schemeClr>
                </a:solidFill>
              </a:rPr>
              <a:t> </a:t>
            </a:r>
            <a:r>
              <a:rPr lang="en-US" sz="2400" i="1" err="1">
                <a:solidFill>
                  <a:schemeClr val="tx1">
                    <a:lumMod val="60000"/>
                    <a:lumOff val="40000"/>
                  </a:schemeClr>
                </a:solidFill>
              </a:rPr>
              <a:t>sociales</a:t>
            </a:r>
            <a:r>
              <a:rPr lang="en-US" sz="2400" i="1">
                <a:solidFill>
                  <a:schemeClr val="tx1">
                    <a:lumMod val="60000"/>
                    <a:lumOff val="40000"/>
                  </a:schemeClr>
                </a:solidFill>
              </a:rPr>
              <a:t> </a:t>
            </a:r>
            <a:r>
              <a:rPr lang="en-US" sz="2400" i="1" err="1">
                <a:solidFill>
                  <a:schemeClr val="tx1">
                    <a:lumMod val="60000"/>
                    <a:lumOff val="40000"/>
                  </a:schemeClr>
                </a:solidFill>
              </a:rPr>
              <a:t>mientras</a:t>
            </a:r>
            <a:r>
              <a:rPr lang="en-US" sz="2400" i="1">
                <a:solidFill>
                  <a:schemeClr val="tx1">
                    <a:lumMod val="60000"/>
                    <a:lumOff val="40000"/>
                  </a:schemeClr>
                </a:solidFill>
              </a:rPr>
              <a:t> </a:t>
            </a:r>
            <a:r>
              <a:rPr lang="en-US" sz="2400" i="1" err="1">
                <a:solidFill>
                  <a:schemeClr val="tx1">
                    <a:lumMod val="60000"/>
                    <a:lumOff val="40000"/>
                  </a:schemeClr>
                </a:solidFill>
              </a:rPr>
              <a:t>experimentamos</a:t>
            </a:r>
            <a:r>
              <a:rPr lang="en-US" sz="2400" i="1">
                <a:solidFill>
                  <a:schemeClr val="tx1">
                    <a:lumMod val="60000"/>
                    <a:lumOff val="40000"/>
                  </a:schemeClr>
                </a:solidFill>
              </a:rPr>
              <a:t> </a:t>
            </a:r>
            <a:r>
              <a:rPr lang="en-US" sz="2400" i="1" err="1">
                <a:solidFill>
                  <a:schemeClr val="tx1">
                    <a:lumMod val="60000"/>
                    <a:lumOff val="40000"/>
                  </a:schemeClr>
                </a:solidFill>
              </a:rPr>
              <a:t>el</a:t>
            </a:r>
            <a:r>
              <a:rPr lang="en-US" sz="2400" i="1">
                <a:solidFill>
                  <a:schemeClr val="tx1">
                    <a:lumMod val="60000"/>
                    <a:lumOff val="40000"/>
                  </a:schemeClr>
                </a:solidFill>
              </a:rPr>
              <a:t> </a:t>
            </a:r>
            <a:r>
              <a:rPr lang="en-US" sz="2400" i="1" err="1">
                <a:solidFill>
                  <a:schemeClr val="tx1">
                    <a:lumMod val="60000"/>
                    <a:lumOff val="40000"/>
                  </a:schemeClr>
                </a:solidFill>
              </a:rPr>
              <a:t>mismo</a:t>
            </a:r>
            <a:r>
              <a:rPr lang="en-US" sz="2400" i="1">
                <a:solidFill>
                  <a:schemeClr val="tx1">
                    <a:lumMod val="60000"/>
                    <a:lumOff val="40000"/>
                  </a:schemeClr>
                </a:solidFill>
              </a:rPr>
              <a:t> </a:t>
            </a:r>
            <a:r>
              <a:rPr lang="en-US" sz="2400" i="1" err="1">
                <a:solidFill>
                  <a:schemeClr val="tx1">
                    <a:lumMod val="60000"/>
                    <a:lumOff val="40000"/>
                  </a:schemeClr>
                </a:solidFill>
              </a:rPr>
              <a:t>tiempo</a:t>
            </a:r>
            <a:r>
              <a:rPr lang="en-US" sz="2400" i="1">
                <a:solidFill>
                  <a:schemeClr val="tx1">
                    <a:lumMod val="60000"/>
                    <a:lumOff val="40000"/>
                  </a:schemeClr>
                </a:solidFill>
              </a:rPr>
              <a:t> </a:t>
            </a:r>
            <a:r>
              <a:rPr lang="en-US" sz="2400" i="1" err="1">
                <a:solidFill>
                  <a:schemeClr val="tx1">
                    <a:lumMod val="60000"/>
                    <a:lumOff val="40000"/>
                  </a:schemeClr>
                </a:solidFill>
              </a:rPr>
              <a:t>grandes</a:t>
            </a:r>
            <a:r>
              <a:rPr lang="en-US" sz="2400" i="1">
                <a:solidFill>
                  <a:schemeClr val="tx1">
                    <a:lumMod val="60000"/>
                    <a:lumOff val="40000"/>
                  </a:schemeClr>
                </a:solidFill>
              </a:rPr>
              <a:t> </a:t>
            </a:r>
            <a:r>
              <a:rPr lang="en-US" sz="2400" i="1" err="1">
                <a:solidFill>
                  <a:schemeClr val="tx1">
                    <a:lumMod val="60000"/>
                    <a:lumOff val="40000"/>
                  </a:schemeClr>
                </a:solidFill>
              </a:rPr>
              <a:t>cambios</a:t>
            </a:r>
            <a:r>
              <a:rPr lang="en-US" sz="2400" i="1">
                <a:solidFill>
                  <a:schemeClr val="tx1">
                    <a:lumMod val="60000"/>
                    <a:lumOff val="40000"/>
                  </a:schemeClr>
                </a:solidFill>
              </a:rPr>
              <a:t> </a:t>
            </a:r>
            <a:r>
              <a:rPr lang="en-US" sz="2400" i="1" err="1">
                <a:solidFill>
                  <a:schemeClr val="tx1">
                    <a:lumMod val="60000"/>
                    <a:lumOff val="40000"/>
                  </a:schemeClr>
                </a:solidFill>
              </a:rPr>
              <a:t>físicos</a:t>
            </a:r>
            <a:r>
              <a:rPr lang="en-US" sz="2400" i="1">
                <a:solidFill>
                  <a:schemeClr val="tx1">
                    <a:lumMod val="60000"/>
                    <a:lumOff val="40000"/>
                  </a:schemeClr>
                </a:solidFill>
              </a:rPr>
              <a:t> y </a:t>
            </a:r>
            <a:r>
              <a:rPr lang="en-US" sz="2400" i="1" err="1">
                <a:solidFill>
                  <a:schemeClr val="tx1">
                    <a:lumMod val="60000"/>
                    <a:lumOff val="40000"/>
                  </a:schemeClr>
                </a:solidFill>
              </a:rPr>
              <a:t>emocionales</a:t>
            </a:r>
            <a:r>
              <a:rPr lang="en-US" sz="2400" i="1">
                <a:solidFill>
                  <a:schemeClr val="tx1">
                    <a:lumMod val="60000"/>
                    <a:lumOff val="40000"/>
                  </a:schemeClr>
                </a:solidFill>
              </a:rPr>
              <a:t>.</a:t>
            </a:r>
            <a:r>
              <a:rPr lang="en-US" sz="2400">
                <a:solidFill>
                  <a:schemeClr val="tx1">
                    <a:lumMod val="60000"/>
                    <a:lumOff val="40000"/>
                  </a:schemeClr>
                </a:solidFill>
              </a:rPr>
              <a:t> </a:t>
            </a:r>
          </a:p>
          <a:p>
            <a:pPr marL="428625" indent="-428625">
              <a:buFont typeface="Arial" panose="020B0604020202020204" pitchFamily="34" charset="0"/>
              <a:buChar char="•"/>
            </a:pPr>
            <a:r>
              <a:rPr lang="en-US" sz="2400"/>
              <a:t>The brain grows and develops rapidly throughout this time contributing to typical adolescent mood fluctuation./ </a:t>
            </a:r>
            <a:r>
              <a:rPr lang="en-US" sz="2400" i="1">
                <a:solidFill>
                  <a:schemeClr val="tx1">
                    <a:lumMod val="60000"/>
                    <a:lumOff val="40000"/>
                  </a:schemeClr>
                </a:solidFill>
              </a:rPr>
              <a:t>El </a:t>
            </a:r>
            <a:r>
              <a:rPr lang="en-US" sz="2400" i="1" err="1">
                <a:solidFill>
                  <a:schemeClr val="tx1">
                    <a:lumMod val="60000"/>
                    <a:lumOff val="40000"/>
                  </a:schemeClr>
                </a:solidFill>
              </a:rPr>
              <a:t>cerebro</a:t>
            </a:r>
            <a:r>
              <a:rPr lang="en-US" sz="2400" i="1">
                <a:solidFill>
                  <a:schemeClr val="tx1">
                    <a:lumMod val="60000"/>
                    <a:lumOff val="40000"/>
                  </a:schemeClr>
                </a:solidFill>
              </a:rPr>
              <a:t> </a:t>
            </a:r>
            <a:r>
              <a:rPr lang="en-US" sz="2400" i="1" err="1">
                <a:solidFill>
                  <a:schemeClr val="tx1">
                    <a:lumMod val="60000"/>
                    <a:lumOff val="40000"/>
                  </a:schemeClr>
                </a:solidFill>
              </a:rPr>
              <a:t>crece</a:t>
            </a:r>
            <a:r>
              <a:rPr lang="en-US" sz="2400" i="1">
                <a:solidFill>
                  <a:schemeClr val="tx1">
                    <a:lumMod val="60000"/>
                    <a:lumOff val="40000"/>
                  </a:schemeClr>
                </a:solidFill>
              </a:rPr>
              <a:t> y se </a:t>
            </a:r>
            <a:r>
              <a:rPr lang="en-US" sz="2400" i="1" err="1">
                <a:solidFill>
                  <a:schemeClr val="tx1">
                    <a:lumMod val="60000"/>
                    <a:lumOff val="40000"/>
                  </a:schemeClr>
                </a:solidFill>
              </a:rPr>
              <a:t>desarrolla</a:t>
            </a:r>
            <a:r>
              <a:rPr lang="en-US" sz="2400" i="1">
                <a:solidFill>
                  <a:schemeClr val="tx1">
                    <a:lumMod val="60000"/>
                    <a:lumOff val="40000"/>
                  </a:schemeClr>
                </a:solidFill>
              </a:rPr>
              <a:t> </a:t>
            </a:r>
            <a:r>
              <a:rPr lang="en-US" sz="2400" i="1" err="1">
                <a:solidFill>
                  <a:schemeClr val="tx1">
                    <a:lumMod val="60000"/>
                    <a:lumOff val="40000"/>
                  </a:schemeClr>
                </a:solidFill>
              </a:rPr>
              <a:t>rápidamente</a:t>
            </a:r>
            <a:r>
              <a:rPr lang="en-US" sz="2400" i="1">
                <a:solidFill>
                  <a:schemeClr val="tx1">
                    <a:lumMod val="60000"/>
                    <a:lumOff val="40000"/>
                  </a:schemeClr>
                </a:solidFill>
              </a:rPr>
              <a:t> a lo largo de </a:t>
            </a:r>
            <a:r>
              <a:rPr lang="en-US" sz="2400" i="1" err="1">
                <a:solidFill>
                  <a:schemeClr val="tx1">
                    <a:lumMod val="60000"/>
                    <a:lumOff val="40000"/>
                  </a:schemeClr>
                </a:solidFill>
              </a:rPr>
              <a:t>este</a:t>
            </a:r>
            <a:r>
              <a:rPr lang="en-US" sz="2400" i="1">
                <a:solidFill>
                  <a:schemeClr val="tx1">
                    <a:lumMod val="60000"/>
                    <a:lumOff val="40000"/>
                  </a:schemeClr>
                </a:solidFill>
              </a:rPr>
              <a:t> </a:t>
            </a:r>
            <a:r>
              <a:rPr lang="en-US" sz="2400" i="1" err="1">
                <a:solidFill>
                  <a:schemeClr val="tx1">
                    <a:lumMod val="60000"/>
                    <a:lumOff val="40000"/>
                  </a:schemeClr>
                </a:solidFill>
              </a:rPr>
              <a:t>tiempo</a:t>
            </a:r>
            <a:r>
              <a:rPr lang="en-US" sz="2400" i="1">
                <a:solidFill>
                  <a:schemeClr val="tx1">
                    <a:lumMod val="60000"/>
                    <a:lumOff val="40000"/>
                  </a:schemeClr>
                </a:solidFill>
              </a:rPr>
              <a:t>, </a:t>
            </a:r>
            <a:r>
              <a:rPr lang="en-US" sz="2400" i="1" err="1">
                <a:solidFill>
                  <a:schemeClr val="tx1">
                    <a:lumMod val="60000"/>
                    <a:lumOff val="40000"/>
                  </a:schemeClr>
                </a:solidFill>
              </a:rPr>
              <a:t>contribuyendo</a:t>
            </a:r>
            <a:r>
              <a:rPr lang="en-US" sz="2400" i="1">
                <a:solidFill>
                  <a:schemeClr val="tx1">
                    <a:lumMod val="60000"/>
                    <a:lumOff val="40000"/>
                  </a:schemeClr>
                </a:solidFill>
              </a:rPr>
              <a:t> a la </a:t>
            </a:r>
            <a:r>
              <a:rPr lang="en-US" sz="2400" i="1" err="1">
                <a:solidFill>
                  <a:schemeClr val="tx1">
                    <a:lumMod val="60000"/>
                    <a:lumOff val="40000"/>
                  </a:schemeClr>
                </a:solidFill>
              </a:rPr>
              <a:t>fluctuación</a:t>
            </a:r>
            <a:r>
              <a:rPr lang="en-US" sz="2400" i="1">
                <a:solidFill>
                  <a:schemeClr val="tx1">
                    <a:lumMod val="60000"/>
                    <a:lumOff val="40000"/>
                  </a:schemeClr>
                </a:solidFill>
              </a:rPr>
              <a:t> </a:t>
            </a:r>
            <a:r>
              <a:rPr lang="en-US" sz="2400" i="1" err="1">
                <a:solidFill>
                  <a:schemeClr val="tx1">
                    <a:lumMod val="60000"/>
                    <a:lumOff val="40000"/>
                  </a:schemeClr>
                </a:solidFill>
              </a:rPr>
              <a:t>típica</a:t>
            </a:r>
            <a:r>
              <a:rPr lang="en-US" sz="2400" i="1">
                <a:solidFill>
                  <a:schemeClr val="tx1">
                    <a:lumMod val="60000"/>
                    <a:lumOff val="40000"/>
                  </a:schemeClr>
                </a:solidFill>
              </a:rPr>
              <a:t> del </a:t>
            </a:r>
            <a:r>
              <a:rPr lang="en-US" sz="2400" i="1" err="1">
                <a:solidFill>
                  <a:schemeClr val="tx1">
                    <a:lumMod val="60000"/>
                    <a:lumOff val="40000"/>
                  </a:schemeClr>
                </a:solidFill>
              </a:rPr>
              <a:t>estado</a:t>
            </a:r>
            <a:r>
              <a:rPr lang="en-US" sz="2400" i="1">
                <a:solidFill>
                  <a:schemeClr val="tx1">
                    <a:lumMod val="60000"/>
                    <a:lumOff val="40000"/>
                  </a:schemeClr>
                </a:solidFill>
              </a:rPr>
              <a:t> de </a:t>
            </a:r>
            <a:r>
              <a:rPr lang="en-US" sz="2400" i="1" err="1">
                <a:solidFill>
                  <a:schemeClr val="tx1">
                    <a:lumMod val="60000"/>
                    <a:lumOff val="40000"/>
                  </a:schemeClr>
                </a:solidFill>
              </a:rPr>
              <a:t>animo</a:t>
            </a:r>
            <a:r>
              <a:rPr lang="en-US" sz="2400" i="1">
                <a:solidFill>
                  <a:schemeClr val="tx1">
                    <a:lumMod val="60000"/>
                    <a:lumOff val="40000"/>
                  </a:schemeClr>
                </a:solidFill>
              </a:rPr>
              <a:t> </a:t>
            </a:r>
            <a:r>
              <a:rPr lang="en-US" sz="2400" i="1" err="1">
                <a:solidFill>
                  <a:schemeClr val="tx1">
                    <a:lumMod val="60000"/>
                    <a:lumOff val="40000"/>
                  </a:schemeClr>
                </a:solidFill>
              </a:rPr>
              <a:t>adolescente</a:t>
            </a:r>
            <a:r>
              <a:rPr lang="en-US" sz="2400" i="1">
                <a:solidFill>
                  <a:schemeClr val="tx1">
                    <a:lumMod val="60000"/>
                    <a:lumOff val="40000"/>
                  </a:schemeClr>
                </a:solidFill>
              </a:rPr>
              <a:t>.</a:t>
            </a:r>
          </a:p>
          <a:p>
            <a:pPr marL="428625" indent="-428625">
              <a:buFont typeface="Arial" panose="020B0604020202020204" pitchFamily="34" charset="0"/>
              <a:buChar char="•"/>
            </a:pPr>
            <a:endParaRPr lang="en-US"/>
          </a:p>
          <a:p>
            <a:pPr marL="428625" indent="-428625">
              <a:buFont typeface="Arial" panose="020B0604020202020204" pitchFamily="34" charset="0"/>
              <a:buChar char="•"/>
            </a:pPr>
            <a:endParaRPr lang="en-US"/>
          </a:p>
          <a:p>
            <a:pPr marL="428625" indent="-428625">
              <a:buFont typeface="Arial" panose="020B0604020202020204" pitchFamily="34" charset="0"/>
              <a:buChar char="•"/>
            </a:pPr>
            <a:endParaRPr lang="en-US"/>
          </a:p>
        </p:txBody>
      </p:sp>
      <p:pic>
        <p:nvPicPr>
          <p:cNvPr id="8" name="Picture Placeholder 7" descr="A picture containing hydrozoan&#10;&#10;Description automatically generated">
            <a:extLst>
              <a:ext uri="{FF2B5EF4-FFF2-40B4-BE49-F238E27FC236}">
                <a16:creationId xmlns:a16="http://schemas.microsoft.com/office/drawing/2014/main" id="{0F0DEF26-8C48-DC1D-1556-4EB149620D6E}"/>
              </a:ext>
            </a:extLst>
          </p:cNvPr>
          <p:cNvPicPr>
            <a:picLocks noGrp="1" noChangeAspect="1"/>
          </p:cNvPicPr>
          <p:nvPr>
            <p:ph type="pic" idx="1"/>
          </p:nvPr>
        </p:nvPicPr>
        <p:blipFill>
          <a:blip r:embed="rId2"/>
          <a:srcRect l="13638" r="13638"/>
          <a:stretch>
            <a:fillRect/>
          </a:stretch>
        </p:blipFill>
        <p:spPr>
          <a:xfrm>
            <a:off x="11723205" y="-1"/>
            <a:ext cx="6564795" cy="9027602"/>
          </a:xfrm>
        </p:spPr>
      </p:pic>
    </p:spTree>
    <p:extLst>
      <p:ext uri="{BB962C8B-B14F-4D97-AF65-F5344CB8AC3E}">
        <p14:creationId xmlns:p14="http://schemas.microsoft.com/office/powerpoint/2010/main" val="343507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C510-7995-CDB3-4C0C-959817AD6E1B}"/>
              </a:ext>
            </a:extLst>
          </p:cNvPr>
          <p:cNvSpPr>
            <a:spLocks noGrp="1"/>
          </p:cNvSpPr>
          <p:nvPr>
            <p:ph type="title"/>
          </p:nvPr>
        </p:nvSpPr>
        <p:spPr>
          <a:xfrm>
            <a:off x="891652" y="699871"/>
            <a:ext cx="9753930" cy="1687070"/>
          </a:xfrm>
        </p:spPr>
        <p:txBody>
          <a:bodyPr/>
          <a:lstStyle/>
          <a:p>
            <a:r>
              <a:rPr lang="en-US" sz="4000"/>
              <a:t>Signs Its More Than Your Typical Struggle/ </a:t>
            </a:r>
            <a:r>
              <a:rPr lang="en-US" sz="4000" i="1" err="1"/>
              <a:t>Síntomas</a:t>
            </a:r>
            <a:r>
              <a:rPr lang="en-US" sz="4000" i="1"/>
              <a:t> que es mas de la lucha </a:t>
            </a:r>
            <a:r>
              <a:rPr lang="en-US" sz="4000" i="1" err="1"/>
              <a:t>tipica</a:t>
            </a:r>
            <a:endParaRPr lang="en-US" sz="4000" err="1"/>
          </a:p>
        </p:txBody>
      </p:sp>
      <p:sp>
        <p:nvSpPr>
          <p:cNvPr id="3" name="Text Placeholder 2">
            <a:extLst>
              <a:ext uri="{FF2B5EF4-FFF2-40B4-BE49-F238E27FC236}">
                <a16:creationId xmlns:a16="http://schemas.microsoft.com/office/drawing/2014/main" id="{4C7B2473-4BBE-CF0F-0E6E-D120B8EE0724}"/>
              </a:ext>
            </a:extLst>
          </p:cNvPr>
          <p:cNvSpPr>
            <a:spLocks noGrp="1"/>
          </p:cNvSpPr>
          <p:nvPr>
            <p:ph type="body" sz="half" idx="2"/>
          </p:nvPr>
        </p:nvSpPr>
        <p:spPr>
          <a:xfrm>
            <a:off x="780981" y="2838380"/>
            <a:ext cx="9975272" cy="6106094"/>
          </a:xfrm>
        </p:spPr>
        <p:txBody>
          <a:bodyPr vert="horz" lIns="91440" tIns="45720" rIns="91440" bIns="45720" rtlCol="0" anchor="t">
            <a:normAutofit lnSpcReduction="10000"/>
          </a:bodyPr>
          <a:lstStyle/>
          <a:p>
            <a:pPr marL="428625" indent="-428625">
              <a:buFont typeface="Arial" panose="020B0604020202020204" pitchFamily="34" charset="0"/>
              <a:buChar char="•"/>
            </a:pPr>
            <a:r>
              <a:rPr lang="en-US" sz="2400"/>
              <a:t>When an adolescent is expressing feelings of hopelessness. /</a:t>
            </a:r>
            <a:r>
              <a:rPr lang="en-US" sz="2400">
                <a:solidFill>
                  <a:schemeClr val="tx1">
                    <a:lumMod val="60000"/>
                    <a:lumOff val="40000"/>
                  </a:schemeClr>
                </a:solidFill>
              </a:rPr>
              <a:t> </a:t>
            </a:r>
            <a:r>
              <a:rPr lang="en-US" sz="2400" i="1" err="1">
                <a:solidFill>
                  <a:schemeClr val="tx1">
                    <a:lumMod val="60000"/>
                    <a:lumOff val="40000"/>
                  </a:schemeClr>
                </a:solidFill>
              </a:rPr>
              <a:t>Cuando</a:t>
            </a:r>
            <a:r>
              <a:rPr lang="en-US" sz="2400" i="1">
                <a:solidFill>
                  <a:schemeClr val="tx1">
                    <a:lumMod val="60000"/>
                    <a:lumOff val="40000"/>
                  </a:schemeClr>
                </a:solidFill>
              </a:rPr>
              <a:t> un </a:t>
            </a:r>
            <a:r>
              <a:rPr lang="en-US" sz="2400" i="1" err="1">
                <a:solidFill>
                  <a:schemeClr val="tx1">
                    <a:lumMod val="60000"/>
                    <a:lumOff val="40000"/>
                  </a:schemeClr>
                </a:solidFill>
              </a:rPr>
              <a:t>adolescente</a:t>
            </a:r>
            <a:r>
              <a:rPr lang="en-US" sz="2400" i="1">
                <a:solidFill>
                  <a:schemeClr val="tx1">
                    <a:lumMod val="60000"/>
                    <a:lumOff val="40000"/>
                  </a:schemeClr>
                </a:solidFill>
              </a:rPr>
              <a:t> </a:t>
            </a:r>
            <a:r>
              <a:rPr lang="en-US" sz="2400" i="1" err="1">
                <a:solidFill>
                  <a:schemeClr val="tx1">
                    <a:lumMod val="60000"/>
                    <a:lumOff val="40000"/>
                  </a:schemeClr>
                </a:solidFill>
              </a:rPr>
              <a:t>expresa</a:t>
            </a:r>
            <a:r>
              <a:rPr lang="en-US" sz="2400" i="1">
                <a:solidFill>
                  <a:schemeClr val="tx1">
                    <a:lumMod val="60000"/>
                    <a:lumOff val="40000"/>
                  </a:schemeClr>
                </a:solidFill>
              </a:rPr>
              <a:t> </a:t>
            </a:r>
            <a:r>
              <a:rPr lang="en-US" sz="2400" i="1" err="1">
                <a:solidFill>
                  <a:schemeClr val="tx1">
                    <a:lumMod val="60000"/>
                    <a:lumOff val="40000"/>
                  </a:schemeClr>
                </a:solidFill>
              </a:rPr>
              <a:t>sentimientos</a:t>
            </a:r>
            <a:r>
              <a:rPr lang="en-US" sz="2400" i="1">
                <a:solidFill>
                  <a:schemeClr val="tx1">
                    <a:lumMod val="60000"/>
                    <a:lumOff val="40000"/>
                  </a:schemeClr>
                </a:solidFill>
              </a:rPr>
              <a:t> de </a:t>
            </a:r>
            <a:r>
              <a:rPr lang="en-US" sz="2400" i="1" err="1">
                <a:solidFill>
                  <a:schemeClr val="tx1">
                    <a:lumMod val="60000"/>
                    <a:lumOff val="40000"/>
                  </a:schemeClr>
                </a:solidFill>
              </a:rPr>
              <a:t>desesperanza</a:t>
            </a:r>
            <a:r>
              <a:rPr lang="en-US" sz="2400" i="1">
                <a:solidFill>
                  <a:schemeClr val="tx1">
                    <a:lumMod val="60000"/>
                    <a:lumOff val="40000"/>
                  </a:schemeClr>
                </a:solidFill>
              </a:rPr>
              <a:t>.</a:t>
            </a:r>
            <a:endParaRPr lang="en-US" sz="2400">
              <a:solidFill>
                <a:schemeClr val="tx1">
                  <a:lumMod val="60000"/>
                  <a:lumOff val="40000"/>
                </a:schemeClr>
              </a:solidFill>
            </a:endParaRPr>
          </a:p>
          <a:p>
            <a:pPr marL="428625" indent="-428625">
              <a:buFont typeface="Arial" panose="020B0604020202020204" pitchFamily="34" charset="0"/>
              <a:buChar char="•"/>
            </a:pPr>
            <a:r>
              <a:rPr lang="en-US" sz="2400"/>
              <a:t>When adolescents withdraw from both their family and friends. /</a:t>
            </a:r>
            <a:r>
              <a:rPr lang="en-US" sz="2400" i="1" err="1">
                <a:solidFill>
                  <a:schemeClr val="tx1">
                    <a:lumMod val="60000"/>
                    <a:lumOff val="40000"/>
                  </a:schemeClr>
                </a:solidFill>
              </a:rPr>
              <a:t>Cuando</a:t>
            </a:r>
            <a:r>
              <a:rPr lang="en-US" sz="2400" i="1">
                <a:solidFill>
                  <a:schemeClr val="tx1">
                    <a:lumMod val="60000"/>
                    <a:lumOff val="40000"/>
                  </a:schemeClr>
                </a:solidFill>
              </a:rPr>
              <a:t> </a:t>
            </a:r>
            <a:r>
              <a:rPr lang="en-US" sz="2400" i="1" err="1">
                <a:solidFill>
                  <a:schemeClr val="tx1">
                    <a:lumMod val="60000"/>
                    <a:lumOff val="40000"/>
                  </a:schemeClr>
                </a:solidFill>
              </a:rPr>
              <a:t>los</a:t>
            </a:r>
            <a:r>
              <a:rPr lang="en-US" sz="2400" i="1">
                <a:solidFill>
                  <a:schemeClr val="tx1">
                    <a:lumMod val="60000"/>
                    <a:lumOff val="40000"/>
                  </a:schemeClr>
                </a:solidFill>
              </a:rPr>
              <a:t> </a:t>
            </a:r>
            <a:r>
              <a:rPr lang="en-US" sz="2400" i="1" err="1">
                <a:solidFill>
                  <a:schemeClr val="tx1">
                    <a:lumMod val="60000"/>
                    <a:lumOff val="40000"/>
                  </a:schemeClr>
                </a:solidFill>
              </a:rPr>
              <a:t>adolescentes</a:t>
            </a:r>
            <a:r>
              <a:rPr lang="en-US" sz="2400" i="1">
                <a:solidFill>
                  <a:schemeClr val="tx1">
                    <a:lumMod val="60000"/>
                    <a:lumOff val="40000"/>
                  </a:schemeClr>
                </a:solidFill>
              </a:rPr>
              <a:t> se </a:t>
            </a:r>
            <a:r>
              <a:rPr lang="en-US" sz="2400" i="1" err="1">
                <a:solidFill>
                  <a:schemeClr val="tx1">
                    <a:lumMod val="60000"/>
                    <a:lumOff val="40000"/>
                  </a:schemeClr>
                </a:solidFill>
              </a:rPr>
              <a:t>retiran</a:t>
            </a:r>
            <a:r>
              <a:rPr lang="en-US" sz="2400" i="1">
                <a:solidFill>
                  <a:schemeClr val="tx1">
                    <a:lumMod val="60000"/>
                    <a:lumOff val="40000"/>
                  </a:schemeClr>
                </a:solidFill>
              </a:rPr>
              <a:t> de </a:t>
            </a:r>
            <a:r>
              <a:rPr lang="en-US" sz="2400" i="1" err="1">
                <a:solidFill>
                  <a:schemeClr val="tx1">
                    <a:lumMod val="60000"/>
                    <a:lumOff val="40000"/>
                  </a:schemeClr>
                </a:solidFill>
              </a:rPr>
              <a:t>su</a:t>
            </a:r>
            <a:r>
              <a:rPr lang="en-US" sz="2400" i="1">
                <a:solidFill>
                  <a:schemeClr val="tx1">
                    <a:lumMod val="60000"/>
                    <a:lumOff val="40000"/>
                  </a:schemeClr>
                </a:solidFill>
              </a:rPr>
              <a:t> familiar y amigos.</a:t>
            </a:r>
          </a:p>
          <a:p>
            <a:pPr marL="428625" indent="-428625">
              <a:buFont typeface="Arial" panose="020B0604020202020204" pitchFamily="34" charset="0"/>
              <a:buChar char="•"/>
            </a:pPr>
            <a:r>
              <a:rPr lang="en-US" sz="2400"/>
              <a:t>When your child engages in self-harm or risky behaviors. / </a:t>
            </a:r>
            <a:r>
              <a:rPr lang="en-US" sz="2400" i="1" err="1">
                <a:solidFill>
                  <a:schemeClr val="tx1">
                    <a:lumMod val="60000"/>
                    <a:lumOff val="40000"/>
                  </a:schemeClr>
                </a:solidFill>
              </a:rPr>
              <a:t>Cuando</a:t>
            </a:r>
            <a:r>
              <a:rPr lang="en-US" sz="2400" i="1">
                <a:solidFill>
                  <a:schemeClr val="tx1">
                    <a:lumMod val="60000"/>
                    <a:lumOff val="40000"/>
                  </a:schemeClr>
                </a:solidFill>
              </a:rPr>
              <a:t> </a:t>
            </a:r>
            <a:r>
              <a:rPr lang="en-US" sz="2400" i="1" err="1">
                <a:solidFill>
                  <a:schemeClr val="tx1">
                    <a:lumMod val="60000"/>
                    <a:lumOff val="40000"/>
                  </a:schemeClr>
                </a:solidFill>
              </a:rPr>
              <a:t>su</a:t>
            </a:r>
            <a:r>
              <a:rPr lang="en-US" sz="2400" i="1">
                <a:solidFill>
                  <a:schemeClr val="tx1">
                    <a:lumMod val="60000"/>
                    <a:lumOff val="40000"/>
                  </a:schemeClr>
                </a:solidFill>
              </a:rPr>
              <a:t> </a:t>
            </a:r>
            <a:r>
              <a:rPr lang="en-US" sz="2400" i="1" err="1">
                <a:solidFill>
                  <a:schemeClr val="tx1">
                    <a:lumMod val="60000"/>
                    <a:lumOff val="40000"/>
                  </a:schemeClr>
                </a:solidFill>
              </a:rPr>
              <a:t>hijo</a:t>
            </a:r>
            <a:r>
              <a:rPr lang="en-US" sz="2400" i="1">
                <a:solidFill>
                  <a:schemeClr val="tx1">
                    <a:lumMod val="60000"/>
                    <a:lumOff val="40000"/>
                  </a:schemeClr>
                </a:solidFill>
              </a:rPr>
              <a:t> se </a:t>
            </a:r>
            <a:r>
              <a:rPr lang="en-US" sz="2400" i="1" err="1">
                <a:solidFill>
                  <a:schemeClr val="tx1">
                    <a:lumMod val="60000"/>
                    <a:lumOff val="40000"/>
                  </a:schemeClr>
                </a:solidFill>
              </a:rPr>
              <a:t>involucra</a:t>
            </a:r>
            <a:r>
              <a:rPr lang="en-US" sz="2400" i="1">
                <a:solidFill>
                  <a:schemeClr val="tx1">
                    <a:lumMod val="60000"/>
                    <a:lumOff val="40000"/>
                  </a:schemeClr>
                </a:solidFill>
              </a:rPr>
              <a:t> </a:t>
            </a:r>
            <a:r>
              <a:rPr lang="en-US" sz="2400" i="1" err="1">
                <a:solidFill>
                  <a:schemeClr val="tx1">
                    <a:lumMod val="60000"/>
                    <a:lumOff val="40000"/>
                  </a:schemeClr>
                </a:solidFill>
              </a:rPr>
              <a:t>en</a:t>
            </a:r>
            <a:r>
              <a:rPr lang="en-US" sz="2400" i="1">
                <a:solidFill>
                  <a:schemeClr val="tx1">
                    <a:lumMod val="60000"/>
                    <a:lumOff val="40000"/>
                  </a:schemeClr>
                </a:solidFill>
              </a:rPr>
              <a:t> </a:t>
            </a:r>
            <a:r>
              <a:rPr lang="en-US" sz="2400" i="1" err="1">
                <a:solidFill>
                  <a:schemeClr val="tx1">
                    <a:lumMod val="60000"/>
                    <a:lumOff val="40000"/>
                  </a:schemeClr>
                </a:solidFill>
              </a:rPr>
              <a:t>lastimarse</a:t>
            </a:r>
            <a:r>
              <a:rPr lang="en-US" sz="2400" i="1">
                <a:solidFill>
                  <a:schemeClr val="tx1">
                    <a:lumMod val="60000"/>
                    <a:lumOff val="40000"/>
                  </a:schemeClr>
                </a:solidFill>
              </a:rPr>
              <a:t> </a:t>
            </a:r>
            <a:r>
              <a:rPr lang="en-US" sz="2400" i="1" err="1">
                <a:solidFill>
                  <a:schemeClr val="tx1">
                    <a:lumMod val="60000"/>
                    <a:lumOff val="40000"/>
                  </a:schemeClr>
                </a:solidFill>
              </a:rPr>
              <a:t>físicamente</a:t>
            </a:r>
            <a:r>
              <a:rPr lang="en-US" sz="2400" i="1">
                <a:solidFill>
                  <a:schemeClr val="tx1">
                    <a:lumMod val="60000"/>
                    <a:lumOff val="40000"/>
                  </a:schemeClr>
                </a:solidFill>
              </a:rPr>
              <a:t> o </a:t>
            </a:r>
            <a:r>
              <a:rPr lang="en-US" sz="2400" i="1" err="1">
                <a:solidFill>
                  <a:schemeClr val="tx1">
                    <a:lumMod val="60000"/>
                    <a:lumOff val="40000"/>
                  </a:schemeClr>
                </a:solidFill>
              </a:rPr>
              <a:t>comportamientos</a:t>
            </a:r>
            <a:r>
              <a:rPr lang="en-US" sz="2400" i="1">
                <a:solidFill>
                  <a:schemeClr val="tx1">
                    <a:lumMod val="60000"/>
                    <a:lumOff val="40000"/>
                  </a:schemeClr>
                </a:solidFill>
              </a:rPr>
              <a:t> de </a:t>
            </a:r>
            <a:r>
              <a:rPr lang="en-US" sz="2400" i="1" err="1">
                <a:solidFill>
                  <a:schemeClr val="tx1">
                    <a:lumMod val="60000"/>
                    <a:lumOff val="40000"/>
                  </a:schemeClr>
                </a:solidFill>
              </a:rPr>
              <a:t>riesgo</a:t>
            </a:r>
            <a:r>
              <a:rPr lang="en-US" sz="2400" i="1">
                <a:solidFill>
                  <a:schemeClr val="tx1">
                    <a:lumMod val="60000"/>
                    <a:lumOff val="40000"/>
                  </a:schemeClr>
                </a:solidFill>
              </a:rPr>
              <a:t>.</a:t>
            </a:r>
          </a:p>
          <a:p>
            <a:pPr marL="428625" indent="-428625">
              <a:buFont typeface="Arial" panose="020B0604020202020204" pitchFamily="34" charset="0"/>
              <a:buChar char="•"/>
            </a:pPr>
            <a:r>
              <a:rPr lang="en-US" sz="2400"/>
              <a:t>When significant changes in their sleep or eating habits happen./ </a:t>
            </a:r>
            <a:r>
              <a:rPr lang="en-US" sz="2400" i="1" err="1">
                <a:solidFill>
                  <a:schemeClr val="tx1">
                    <a:lumMod val="60000"/>
                    <a:lumOff val="40000"/>
                  </a:schemeClr>
                </a:solidFill>
              </a:rPr>
              <a:t>Cuando</a:t>
            </a:r>
            <a:r>
              <a:rPr lang="en-US" sz="2400" i="1">
                <a:solidFill>
                  <a:schemeClr val="tx1">
                    <a:lumMod val="60000"/>
                    <a:lumOff val="40000"/>
                  </a:schemeClr>
                </a:solidFill>
              </a:rPr>
              <a:t> </a:t>
            </a:r>
            <a:r>
              <a:rPr lang="en-US" sz="2400" i="1" err="1">
                <a:solidFill>
                  <a:schemeClr val="tx1">
                    <a:lumMod val="60000"/>
                    <a:lumOff val="40000"/>
                  </a:schemeClr>
                </a:solidFill>
              </a:rPr>
              <a:t>aya</a:t>
            </a:r>
            <a:r>
              <a:rPr lang="en-US" sz="2400" i="1">
                <a:solidFill>
                  <a:schemeClr val="tx1">
                    <a:lumMod val="60000"/>
                    <a:lumOff val="40000"/>
                  </a:schemeClr>
                </a:solidFill>
              </a:rPr>
              <a:t> </a:t>
            </a:r>
            <a:r>
              <a:rPr lang="en-US" sz="2400" i="1" err="1">
                <a:solidFill>
                  <a:schemeClr val="tx1">
                    <a:lumMod val="60000"/>
                    <a:lumOff val="40000"/>
                  </a:schemeClr>
                </a:solidFill>
              </a:rPr>
              <a:t>cambios</a:t>
            </a:r>
            <a:r>
              <a:rPr lang="en-US" sz="2400" i="1">
                <a:solidFill>
                  <a:schemeClr val="tx1">
                    <a:lumMod val="60000"/>
                    <a:lumOff val="40000"/>
                  </a:schemeClr>
                </a:solidFill>
              </a:rPr>
              <a:t> </a:t>
            </a:r>
            <a:r>
              <a:rPr lang="en-US" sz="2400" i="1" err="1">
                <a:solidFill>
                  <a:schemeClr val="tx1">
                    <a:lumMod val="60000"/>
                    <a:lumOff val="40000"/>
                  </a:schemeClr>
                </a:solidFill>
              </a:rPr>
              <a:t>significativos</a:t>
            </a:r>
            <a:r>
              <a:rPr lang="en-US" sz="2400" i="1">
                <a:solidFill>
                  <a:schemeClr val="tx1">
                    <a:lumMod val="60000"/>
                    <a:lumOff val="40000"/>
                  </a:schemeClr>
                </a:solidFill>
              </a:rPr>
              <a:t> </a:t>
            </a:r>
            <a:r>
              <a:rPr lang="en-US" sz="2400" i="1" err="1">
                <a:solidFill>
                  <a:schemeClr val="tx1">
                    <a:lumMod val="60000"/>
                    <a:lumOff val="40000"/>
                  </a:schemeClr>
                </a:solidFill>
              </a:rPr>
              <a:t>en</a:t>
            </a:r>
            <a:r>
              <a:rPr lang="en-US" sz="2400" i="1">
                <a:solidFill>
                  <a:schemeClr val="tx1">
                    <a:lumMod val="60000"/>
                    <a:lumOff val="40000"/>
                  </a:schemeClr>
                </a:solidFill>
              </a:rPr>
              <a:t> sus </a:t>
            </a:r>
            <a:r>
              <a:rPr lang="en-US" sz="2400" i="1" err="1">
                <a:solidFill>
                  <a:schemeClr val="tx1">
                    <a:lumMod val="60000"/>
                    <a:lumOff val="40000"/>
                  </a:schemeClr>
                </a:solidFill>
              </a:rPr>
              <a:t>hábitos</a:t>
            </a:r>
            <a:r>
              <a:rPr lang="en-US" sz="2400" i="1">
                <a:solidFill>
                  <a:schemeClr val="tx1">
                    <a:lumMod val="60000"/>
                    <a:lumOff val="40000"/>
                  </a:schemeClr>
                </a:solidFill>
              </a:rPr>
              <a:t> de </a:t>
            </a:r>
            <a:r>
              <a:rPr lang="en-US" sz="2400" i="1" err="1">
                <a:solidFill>
                  <a:schemeClr val="tx1">
                    <a:lumMod val="60000"/>
                    <a:lumOff val="40000"/>
                  </a:schemeClr>
                </a:solidFill>
              </a:rPr>
              <a:t>sueno</a:t>
            </a:r>
            <a:r>
              <a:rPr lang="en-US" sz="2400" i="1">
                <a:solidFill>
                  <a:schemeClr val="tx1">
                    <a:lumMod val="60000"/>
                    <a:lumOff val="40000"/>
                  </a:schemeClr>
                </a:solidFill>
              </a:rPr>
              <a:t> o </a:t>
            </a:r>
            <a:r>
              <a:rPr lang="en-US" sz="2400" i="1" err="1">
                <a:solidFill>
                  <a:schemeClr val="tx1">
                    <a:lumMod val="60000"/>
                    <a:lumOff val="40000"/>
                  </a:schemeClr>
                </a:solidFill>
              </a:rPr>
              <a:t>alimentación</a:t>
            </a:r>
            <a:r>
              <a:rPr lang="en-US" sz="2400" i="1">
                <a:solidFill>
                  <a:schemeClr val="tx1">
                    <a:lumMod val="60000"/>
                    <a:lumOff val="40000"/>
                  </a:schemeClr>
                </a:solidFill>
              </a:rPr>
              <a:t>.</a:t>
            </a:r>
            <a:r>
              <a:rPr lang="en-US" sz="2400" i="1"/>
              <a:t> </a:t>
            </a:r>
          </a:p>
          <a:p>
            <a:pPr marL="428625" indent="-428625">
              <a:buFont typeface="Arial" panose="020B0604020202020204" pitchFamily="34" charset="0"/>
              <a:buChar char="•"/>
            </a:pPr>
            <a:r>
              <a:rPr lang="en-US" sz="2400"/>
              <a:t>When adolescents have problems in multiple areas of their life at school, at home, with friends, or in the community. / </a:t>
            </a:r>
            <a:r>
              <a:rPr lang="en-US" sz="2400" i="1" err="1">
                <a:solidFill>
                  <a:schemeClr val="tx1">
                    <a:lumMod val="60000"/>
                    <a:lumOff val="40000"/>
                  </a:schemeClr>
                </a:solidFill>
              </a:rPr>
              <a:t>Cuando</a:t>
            </a:r>
            <a:r>
              <a:rPr lang="en-US" sz="2400" i="1">
                <a:solidFill>
                  <a:schemeClr val="tx1">
                    <a:lumMod val="60000"/>
                    <a:lumOff val="40000"/>
                  </a:schemeClr>
                </a:solidFill>
              </a:rPr>
              <a:t> </a:t>
            </a:r>
            <a:r>
              <a:rPr lang="en-US" sz="2400" i="1" err="1">
                <a:solidFill>
                  <a:schemeClr val="tx1">
                    <a:lumMod val="60000"/>
                    <a:lumOff val="40000"/>
                  </a:schemeClr>
                </a:solidFill>
              </a:rPr>
              <a:t>los</a:t>
            </a:r>
            <a:r>
              <a:rPr lang="en-US" sz="2400" i="1">
                <a:solidFill>
                  <a:schemeClr val="tx1">
                    <a:lumMod val="60000"/>
                    <a:lumOff val="40000"/>
                  </a:schemeClr>
                </a:solidFill>
              </a:rPr>
              <a:t> adolescents </a:t>
            </a:r>
            <a:r>
              <a:rPr lang="en-US" sz="2400" i="1" err="1">
                <a:solidFill>
                  <a:schemeClr val="tx1">
                    <a:lumMod val="60000"/>
                    <a:lumOff val="40000"/>
                  </a:schemeClr>
                </a:solidFill>
              </a:rPr>
              <a:t>tienen</a:t>
            </a:r>
            <a:r>
              <a:rPr lang="en-US" sz="2400" i="1">
                <a:solidFill>
                  <a:schemeClr val="tx1">
                    <a:lumMod val="60000"/>
                    <a:lumOff val="40000"/>
                  </a:schemeClr>
                </a:solidFill>
              </a:rPr>
              <a:t> </a:t>
            </a:r>
            <a:r>
              <a:rPr lang="en-US" sz="2400" i="1" err="1">
                <a:solidFill>
                  <a:schemeClr val="tx1">
                    <a:lumMod val="60000"/>
                    <a:lumOff val="40000"/>
                  </a:schemeClr>
                </a:solidFill>
              </a:rPr>
              <a:t>problemas</a:t>
            </a:r>
            <a:r>
              <a:rPr lang="en-US" sz="2400" i="1">
                <a:solidFill>
                  <a:schemeClr val="tx1">
                    <a:lumMod val="60000"/>
                    <a:lumOff val="40000"/>
                  </a:schemeClr>
                </a:solidFill>
              </a:rPr>
              <a:t> </a:t>
            </a:r>
            <a:r>
              <a:rPr lang="en-US" sz="2400" i="1" err="1">
                <a:solidFill>
                  <a:schemeClr val="tx1">
                    <a:lumMod val="60000"/>
                    <a:lumOff val="40000"/>
                  </a:schemeClr>
                </a:solidFill>
              </a:rPr>
              <a:t>en</a:t>
            </a:r>
            <a:r>
              <a:rPr lang="en-US" sz="2400" i="1">
                <a:solidFill>
                  <a:schemeClr val="tx1">
                    <a:lumMod val="60000"/>
                    <a:lumOff val="40000"/>
                  </a:schemeClr>
                </a:solidFill>
              </a:rPr>
              <a:t> multiples areas de </a:t>
            </a:r>
            <a:r>
              <a:rPr lang="en-US" sz="2400" i="1" err="1">
                <a:solidFill>
                  <a:schemeClr val="tx1">
                    <a:lumMod val="60000"/>
                    <a:lumOff val="40000"/>
                  </a:schemeClr>
                </a:solidFill>
              </a:rPr>
              <a:t>su</a:t>
            </a:r>
            <a:r>
              <a:rPr lang="en-US" sz="2400" i="1">
                <a:solidFill>
                  <a:schemeClr val="tx1">
                    <a:lumMod val="60000"/>
                    <a:lumOff val="40000"/>
                  </a:schemeClr>
                </a:solidFill>
              </a:rPr>
              <a:t> </a:t>
            </a:r>
            <a:r>
              <a:rPr lang="en-US" sz="2400" i="1" err="1">
                <a:solidFill>
                  <a:schemeClr val="tx1">
                    <a:lumMod val="60000"/>
                    <a:lumOff val="40000"/>
                  </a:schemeClr>
                </a:solidFill>
              </a:rPr>
              <a:t>vida</a:t>
            </a:r>
            <a:r>
              <a:rPr lang="en-US" sz="2400" i="1">
                <a:solidFill>
                  <a:schemeClr val="tx1">
                    <a:lumMod val="60000"/>
                    <a:lumOff val="40000"/>
                  </a:schemeClr>
                </a:solidFill>
              </a:rPr>
              <a:t> </a:t>
            </a:r>
            <a:r>
              <a:rPr lang="en-US" sz="2400" i="1" err="1">
                <a:solidFill>
                  <a:schemeClr val="tx1">
                    <a:lumMod val="60000"/>
                    <a:lumOff val="40000"/>
                  </a:schemeClr>
                </a:solidFill>
              </a:rPr>
              <a:t>en</a:t>
            </a:r>
            <a:r>
              <a:rPr lang="en-US" sz="2400" i="1">
                <a:solidFill>
                  <a:schemeClr val="tx1">
                    <a:lumMod val="60000"/>
                    <a:lumOff val="40000"/>
                  </a:schemeClr>
                </a:solidFill>
              </a:rPr>
              <a:t> la </a:t>
            </a:r>
            <a:r>
              <a:rPr lang="en-US" sz="2400" i="1" err="1">
                <a:solidFill>
                  <a:schemeClr val="tx1">
                    <a:lumMod val="60000"/>
                    <a:lumOff val="40000"/>
                  </a:schemeClr>
                </a:solidFill>
              </a:rPr>
              <a:t>escuela</a:t>
            </a:r>
            <a:r>
              <a:rPr lang="en-US" sz="2400" i="1">
                <a:solidFill>
                  <a:schemeClr val="tx1">
                    <a:lumMod val="60000"/>
                    <a:lumOff val="40000"/>
                  </a:schemeClr>
                </a:solidFill>
              </a:rPr>
              <a:t>, </a:t>
            </a:r>
            <a:r>
              <a:rPr lang="en-US" sz="2400" i="1" err="1">
                <a:solidFill>
                  <a:schemeClr val="tx1">
                    <a:lumMod val="60000"/>
                    <a:lumOff val="40000"/>
                  </a:schemeClr>
                </a:solidFill>
              </a:rPr>
              <a:t>en</a:t>
            </a:r>
            <a:r>
              <a:rPr lang="en-US" sz="2400" i="1">
                <a:solidFill>
                  <a:schemeClr val="tx1">
                    <a:lumMod val="60000"/>
                    <a:lumOff val="40000"/>
                  </a:schemeClr>
                </a:solidFill>
              </a:rPr>
              <a:t> casa, con amigos o </a:t>
            </a:r>
            <a:r>
              <a:rPr lang="en-US" sz="2400" i="1" err="1">
                <a:solidFill>
                  <a:schemeClr val="tx1">
                    <a:lumMod val="60000"/>
                    <a:lumOff val="40000"/>
                  </a:schemeClr>
                </a:solidFill>
              </a:rPr>
              <a:t>en</a:t>
            </a:r>
            <a:r>
              <a:rPr lang="en-US" sz="2400" i="1">
                <a:solidFill>
                  <a:schemeClr val="tx1">
                    <a:lumMod val="60000"/>
                    <a:lumOff val="40000"/>
                  </a:schemeClr>
                </a:solidFill>
              </a:rPr>
              <a:t> la </a:t>
            </a:r>
            <a:r>
              <a:rPr lang="en-US" sz="2400" i="1" err="1">
                <a:solidFill>
                  <a:schemeClr val="tx1">
                    <a:lumMod val="60000"/>
                    <a:lumOff val="40000"/>
                  </a:schemeClr>
                </a:solidFill>
              </a:rPr>
              <a:t>comunidad</a:t>
            </a:r>
            <a:r>
              <a:rPr lang="en-US" sz="2400" i="1">
                <a:solidFill>
                  <a:schemeClr val="tx1">
                    <a:lumMod val="60000"/>
                    <a:lumOff val="40000"/>
                  </a:schemeClr>
                </a:solidFill>
              </a:rPr>
              <a:t>. </a:t>
            </a:r>
          </a:p>
          <a:p>
            <a:pPr marL="428625" indent="-428625">
              <a:buFont typeface="Arial" panose="020B0604020202020204" pitchFamily="34" charset="0"/>
              <a:buChar char="•"/>
            </a:pPr>
            <a:r>
              <a:rPr lang="en-US" sz="2400"/>
              <a:t>When their self-esteem plumets and they begin to make self-loathing comments about themselves. / </a:t>
            </a:r>
            <a:r>
              <a:rPr lang="en-US" sz="2400" i="1" err="1">
                <a:solidFill>
                  <a:schemeClr val="tx1">
                    <a:lumMod val="60000"/>
                    <a:lumOff val="40000"/>
                  </a:schemeClr>
                </a:solidFill>
              </a:rPr>
              <a:t>Cuando</a:t>
            </a:r>
            <a:r>
              <a:rPr lang="en-US" sz="2400" i="1">
                <a:solidFill>
                  <a:schemeClr val="tx1">
                    <a:lumMod val="60000"/>
                    <a:lumOff val="40000"/>
                  </a:schemeClr>
                </a:solidFill>
              </a:rPr>
              <a:t> </a:t>
            </a:r>
            <a:r>
              <a:rPr lang="en-US" sz="2400" i="1" err="1">
                <a:solidFill>
                  <a:schemeClr val="tx1">
                    <a:lumMod val="60000"/>
                    <a:lumOff val="40000"/>
                  </a:schemeClr>
                </a:solidFill>
              </a:rPr>
              <a:t>su</a:t>
            </a:r>
            <a:r>
              <a:rPr lang="en-US" sz="2400" i="1">
                <a:solidFill>
                  <a:schemeClr val="tx1">
                    <a:lumMod val="60000"/>
                    <a:lumOff val="40000"/>
                  </a:schemeClr>
                </a:solidFill>
              </a:rPr>
              <a:t> </a:t>
            </a:r>
            <a:r>
              <a:rPr lang="en-US" sz="2400" i="1" err="1">
                <a:solidFill>
                  <a:schemeClr val="tx1">
                    <a:lumMod val="60000"/>
                    <a:lumOff val="40000"/>
                  </a:schemeClr>
                </a:solidFill>
              </a:rPr>
              <a:t>autoestima</a:t>
            </a:r>
            <a:r>
              <a:rPr lang="en-US" sz="2400" i="1">
                <a:solidFill>
                  <a:schemeClr val="tx1">
                    <a:lumMod val="60000"/>
                    <a:lumOff val="40000"/>
                  </a:schemeClr>
                </a:solidFill>
              </a:rPr>
              <a:t> se </a:t>
            </a:r>
            <a:r>
              <a:rPr lang="en-US" sz="2400" i="1" err="1">
                <a:solidFill>
                  <a:schemeClr val="tx1">
                    <a:lumMod val="60000"/>
                    <a:lumOff val="40000"/>
                  </a:schemeClr>
                </a:solidFill>
              </a:rPr>
              <a:t>desploma</a:t>
            </a:r>
            <a:r>
              <a:rPr lang="en-US" sz="2400" i="1">
                <a:solidFill>
                  <a:schemeClr val="tx1">
                    <a:lumMod val="60000"/>
                    <a:lumOff val="40000"/>
                  </a:schemeClr>
                </a:solidFill>
              </a:rPr>
              <a:t> y </a:t>
            </a:r>
            <a:r>
              <a:rPr lang="en-US" sz="2400" i="1" err="1">
                <a:solidFill>
                  <a:schemeClr val="tx1">
                    <a:lumMod val="60000"/>
                    <a:lumOff val="40000"/>
                  </a:schemeClr>
                </a:solidFill>
              </a:rPr>
              <a:t>comienzan</a:t>
            </a:r>
            <a:r>
              <a:rPr lang="en-US" sz="2400" i="1">
                <a:solidFill>
                  <a:schemeClr val="tx1">
                    <a:lumMod val="60000"/>
                    <a:lumOff val="40000"/>
                  </a:schemeClr>
                </a:solidFill>
              </a:rPr>
              <a:t> a </a:t>
            </a:r>
            <a:r>
              <a:rPr lang="en-US" sz="2400" i="1" err="1">
                <a:solidFill>
                  <a:schemeClr val="tx1">
                    <a:lumMod val="60000"/>
                    <a:lumOff val="40000"/>
                  </a:schemeClr>
                </a:solidFill>
              </a:rPr>
              <a:t>hacer</a:t>
            </a:r>
            <a:r>
              <a:rPr lang="en-US" sz="2400" i="1">
                <a:solidFill>
                  <a:schemeClr val="tx1">
                    <a:lumMod val="60000"/>
                    <a:lumOff val="40000"/>
                  </a:schemeClr>
                </a:solidFill>
              </a:rPr>
              <a:t> </a:t>
            </a:r>
            <a:r>
              <a:rPr lang="en-US" sz="2400" i="1" err="1">
                <a:solidFill>
                  <a:schemeClr val="tx1">
                    <a:lumMod val="60000"/>
                    <a:lumOff val="40000"/>
                  </a:schemeClr>
                </a:solidFill>
              </a:rPr>
              <a:t>comentarios</a:t>
            </a:r>
            <a:r>
              <a:rPr lang="en-US" sz="2400" i="1">
                <a:solidFill>
                  <a:schemeClr val="tx1">
                    <a:lumMod val="60000"/>
                    <a:lumOff val="40000"/>
                  </a:schemeClr>
                </a:solidFill>
              </a:rPr>
              <a:t> de </a:t>
            </a:r>
            <a:r>
              <a:rPr lang="en-US" sz="2400" i="1" err="1">
                <a:solidFill>
                  <a:schemeClr val="tx1">
                    <a:lumMod val="60000"/>
                    <a:lumOff val="40000"/>
                  </a:schemeClr>
                </a:solidFill>
              </a:rPr>
              <a:t>odio</a:t>
            </a:r>
            <a:r>
              <a:rPr lang="en-US" sz="2400" i="1">
                <a:solidFill>
                  <a:schemeClr val="tx1">
                    <a:lumMod val="60000"/>
                    <a:lumOff val="40000"/>
                  </a:schemeClr>
                </a:solidFill>
              </a:rPr>
              <a:t> a </a:t>
            </a:r>
            <a:r>
              <a:rPr lang="en-US" sz="2400" i="1" err="1">
                <a:solidFill>
                  <a:schemeClr val="tx1">
                    <a:lumMod val="60000"/>
                    <a:lumOff val="40000"/>
                  </a:schemeClr>
                </a:solidFill>
              </a:rPr>
              <a:t>si</a:t>
            </a:r>
            <a:r>
              <a:rPr lang="en-US" sz="2400" i="1">
                <a:solidFill>
                  <a:schemeClr val="tx1">
                    <a:lumMod val="60000"/>
                    <a:lumOff val="40000"/>
                  </a:schemeClr>
                </a:solidFill>
              </a:rPr>
              <a:t> </a:t>
            </a:r>
            <a:r>
              <a:rPr lang="en-US" sz="2400" i="1" err="1">
                <a:solidFill>
                  <a:schemeClr val="tx1">
                    <a:lumMod val="60000"/>
                    <a:lumOff val="40000"/>
                  </a:schemeClr>
                </a:solidFill>
              </a:rPr>
              <a:t>mismos</a:t>
            </a:r>
            <a:r>
              <a:rPr lang="en-US" sz="2400" i="1">
                <a:solidFill>
                  <a:schemeClr val="tx1">
                    <a:lumMod val="60000"/>
                    <a:lumOff val="40000"/>
                  </a:schemeClr>
                </a:solidFill>
              </a:rPr>
              <a:t>. </a:t>
            </a:r>
          </a:p>
          <a:p>
            <a:pPr marL="428625" indent="-428625">
              <a:buFont typeface="Arial" panose="020B0604020202020204" pitchFamily="34" charset="0"/>
              <a:buChar char="•"/>
            </a:pPr>
            <a:r>
              <a:rPr lang="en-US" sz="2400"/>
              <a:t>When negative behaviors become routine. / </a:t>
            </a:r>
            <a:r>
              <a:rPr lang="en-US" sz="2400" i="1" err="1">
                <a:solidFill>
                  <a:schemeClr val="tx1">
                    <a:lumMod val="60000"/>
                    <a:lumOff val="40000"/>
                  </a:schemeClr>
                </a:solidFill>
              </a:rPr>
              <a:t>Cuando</a:t>
            </a:r>
            <a:r>
              <a:rPr lang="en-US" sz="2400" i="1">
                <a:solidFill>
                  <a:schemeClr val="tx1">
                    <a:lumMod val="60000"/>
                    <a:lumOff val="40000"/>
                  </a:schemeClr>
                </a:solidFill>
              </a:rPr>
              <a:t> </a:t>
            </a:r>
            <a:r>
              <a:rPr lang="en-US" sz="2400" i="1" err="1">
                <a:solidFill>
                  <a:schemeClr val="tx1">
                    <a:lumMod val="60000"/>
                    <a:lumOff val="40000"/>
                  </a:schemeClr>
                </a:solidFill>
              </a:rPr>
              <a:t>los</a:t>
            </a:r>
            <a:r>
              <a:rPr lang="en-US" sz="2400" i="1">
                <a:solidFill>
                  <a:schemeClr val="tx1">
                    <a:lumMod val="60000"/>
                    <a:lumOff val="40000"/>
                  </a:schemeClr>
                </a:solidFill>
              </a:rPr>
              <a:t> </a:t>
            </a:r>
            <a:r>
              <a:rPr lang="en-US" sz="2400" i="1" err="1">
                <a:solidFill>
                  <a:schemeClr val="tx1">
                    <a:lumMod val="60000"/>
                    <a:lumOff val="40000"/>
                  </a:schemeClr>
                </a:solidFill>
              </a:rPr>
              <a:t>comportamientos</a:t>
            </a:r>
            <a:r>
              <a:rPr lang="en-US" sz="2400" i="1">
                <a:solidFill>
                  <a:schemeClr val="tx1">
                    <a:lumMod val="60000"/>
                    <a:lumOff val="40000"/>
                  </a:schemeClr>
                </a:solidFill>
              </a:rPr>
              <a:t> </a:t>
            </a:r>
            <a:r>
              <a:rPr lang="en-US" sz="2400" i="1" err="1">
                <a:solidFill>
                  <a:schemeClr val="tx1">
                    <a:lumMod val="60000"/>
                    <a:lumOff val="40000"/>
                  </a:schemeClr>
                </a:solidFill>
              </a:rPr>
              <a:t>negativos</a:t>
            </a:r>
            <a:r>
              <a:rPr lang="en-US" sz="2400" i="1">
                <a:solidFill>
                  <a:schemeClr val="tx1">
                    <a:lumMod val="60000"/>
                    <a:lumOff val="40000"/>
                  </a:schemeClr>
                </a:solidFill>
              </a:rPr>
              <a:t> se </a:t>
            </a:r>
            <a:r>
              <a:rPr lang="en-US" sz="2400" i="1" err="1">
                <a:solidFill>
                  <a:schemeClr val="tx1">
                    <a:lumMod val="60000"/>
                    <a:lumOff val="40000"/>
                  </a:schemeClr>
                </a:solidFill>
              </a:rPr>
              <a:t>convierten</a:t>
            </a:r>
            <a:r>
              <a:rPr lang="en-US" sz="2400" i="1">
                <a:solidFill>
                  <a:schemeClr val="tx1">
                    <a:lumMod val="60000"/>
                    <a:lumOff val="40000"/>
                  </a:schemeClr>
                </a:solidFill>
              </a:rPr>
              <a:t> </a:t>
            </a:r>
            <a:r>
              <a:rPr lang="en-US" sz="2400" i="1" err="1">
                <a:solidFill>
                  <a:schemeClr val="tx1">
                    <a:lumMod val="60000"/>
                    <a:lumOff val="40000"/>
                  </a:schemeClr>
                </a:solidFill>
              </a:rPr>
              <a:t>en</a:t>
            </a:r>
            <a:r>
              <a:rPr lang="en-US" sz="2400" i="1">
                <a:solidFill>
                  <a:schemeClr val="tx1">
                    <a:lumMod val="60000"/>
                    <a:lumOff val="40000"/>
                  </a:schemeClr>
                </a:solidFill>
              </a:rPr>
              <a:t> </a:t>
            </a:r>
            <a:r>
              <a:rPr lang="en-US" sz="2400" i="1" err="1">
                <a:solidFill>
                  <a:schemeClr val="tx1">
                    <a:lumMod val="60000"/>
                    <a:lumOff val="40000"/>
                  </a:schemeClr>
                </a:solidFill>
              </a:rPr>
              <a:t>rutina</a:t>
            </a:r>
            <a:r>
              <a:rPr lang="en-US" sz="2400" i="1">
                <a:solidFill>
                  <a:schemeClr val="tx1">
                    <a:lumMod val="60000"/>
                    <a:lumOff val="40000"/>
                  </a:schemeClr>
                </a:solidFill>
              </a:rPr>
              <a:t>.</a:t>
            </a:r>
          </a:p>
          <a:p>
            <a:pPr marL="428625" indent="-428625">
              <a:buFont typeface="Arial" panose="020B0604020202020204" pitchFamily="34" charset="0"/>
              <a:buChar char="•"/>
            </a:pPr>
            <a:endParaRPr lang="en-US"/>
          </a:p>
        </p:txBody>
      </p:sp>
      <p:pic>
        <p:nvPicPr>
          <p:cNvPr id="8" name="Picture Placeholder 7" descr="A picture containing hydrozoan&#10;&#10;Description automatically generated">
            <a:extLst>
              <a:ext uri="{FF2B5EF4-FFF2-40B4-BE49-F238E27FC236}">
                <a16:creationId xmlns:a16="http://schemas.microsoft.com/office/drawing/2014/main" id="{FE4B19D8-02F1-6EA4-B2F2-9F9566DB142D}"/>
              </a:ext>
            </a:extLst>
          </p:cNvPr>
          <p:cNvPicPr>
            <a:picLocks noGrp="1" noChangeAspect="1"/>
          </p:cNvPicPr>
          <p:nvPr>
            <p:ph type="pic" idx="1"/>
          </p:nvPr>
        </p:nvPicPr>
        <p:blipFill>
          <a:blip r:embed="rId2"/>
          <a:srcRect l="13638" r="13638"/>
          <a:stretch>
            <a:fillRect/>
          </a:stretch>
        </p:blipFill>
        <p:spPr>
          <a:xfrm>
            <a:off x="11722895" y="1"/>
            <a:ext cx="6565106" cy="9027320"/>
          </a:xfrm>
        </p:spPr>
      </p:pic>
    </p:spTree>
    <p:extLst>
      <p:ext uri="{BB962C8B-B14F-4D97-AF65-F5344CB8AC3E}">
        <p14:creationId xmlns:p14="http://schemas.microsoft.com/office/powerpoint/2010/main" val="3624059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5851-BAED-2FF3-0694-5BC0E38FB324}"/>
              </a:ext>
            </a:extLst>
          </p:cNvPr>
          <p:cNvSpPr>
            <a:spLocks noGrp="1"/>
          </p:cNvSpPr>
          <p:nvPr>
            <p:ph type="title"/>
          </p:nvPr>
        </p:nvSpPr>
        <p:spPr>
          <a:xfrm>
            <a:off x="1220367" y="1246386"/>
            <a:ext cx="8517399" cy="1069304"/>
          </a:xfrm>
        </p:spPr>
        <p:txBody>
          <a:bodyPr/>
          <a:lstStyle/>
          <a:p>
            <a:r>
              <a:rPr lang="en-US" sz="4000"/>
              <a:t>What </a:t>
            </a:r>
            <a:r>
              <a:rPr lang="en-US" sz="4000" b="1" u="sng"/>
              <a:t>NOT</a:t>
            </a:r>
            <a:r>
              <a:rPr lang="en-US" sz="4000"/>
              <a:t> To Do When Your Child is Struggling / </a:t>
            </a:r>
            <a:r>
              <a:rPr lang="en-US" sz="4000" i="1"/>
              <a:t>Lo que NO </a:t>
            </a:r>
            <a:r>
              <a:rPr lang="en-US" sz="4000" i="1" err="1"/>
              <a:t>hacer</a:t>
            </a:r>
            <a:r>
              <a:rPr lang="en-US" sz="4000" i="1"/>
              <a:t> </a:t>
            </a:r>
            <a:r>
              <a:rPr lang="en-US" sz="4000" i="1" err="1"/>
              <a:t>cuando</a:t>
            </a:r>
            <a:r>
              <a:rPr lang="en-US" sz="4000" i="1"/>
              <a:t> </a:t>
            </a:r>
            <a:r>
              <a:rPr lang="en-US" sz="4000" i="1" err="1"/>
              <a:t>su</a:t>
            </a:r>
            <a:r>
              <a:rPr lang="en-US" sz="4000" i="1"/>
              <a:t> </a:t>
            </a:r>
            <a:r>
              <a:rPr lang="en-US" sz="4000" i="1" err="1"/>
              <a:t>hijo</a:t>
            </a:r>
            <a:r>
              <a:rPr lang="en-US" sz="4000" i="1"/>
              <a:t> </a:t>
            </a:r>
            <a:r>
              <a:rPr lang="en-US" sz="4000" i="1" err="1"/>
              <a:t>esta</a:t>
            </a:r>
            <a:r>
              <a:rPr lang="en-US" sz="4000" i="1"/>
              <a:t> </a:t>
            </a:r>
            <a:r>
              <a:rPr lang="en-US" sz="4000" i="1" err="1"/>
              <a:t>luchando</a:t>
            </a:r>
            <a:endParaRPr lang="en-US" sz="4000" err="1"/>
          </a:p>
        </p:txBody>
      </p:sp>
      <p:sp>
        <p:nvSpPr>
          <p:cNvPr id="3" name="Text Placeholder 2">
            <a:extLst>
              <a:ext uri="{FF2B5EF4-FFF2-40B4-BE49-F238E27FC236}">
                <a16:creationId xmlns:a16="http://schemas.microsoft.com/office/drawing/2014/main" id="{C625BECF-33C4-DFBA-901D-7B024A16F12D}"/>
              </a:ext>
            </a:extLst>
          </p:cNvPr>
          <p:cNvSpPr>
            <a:spLocks noGrp="1"/>
          </p:cNvSpPr>
          <p:nvPr>
            <p:ph type="body" sz="half" idx="2"/>
          </p:nvPr>
        </p:nvSpPr>
        <p:spPr>
          <a:xfrm>
            <a:off x="196121" y="2766168"/>
            <a:ext cx="10328563" cy="6748322"/>
          </a:xfrm>
        </p:spPr>
        <p:txBody>
          <a:bodyPr vert="horz" lIns="91440" tIns="45720" rIns="91440" bIns="45720" rtlCol="0" anchor="t">
            <a:normAutofit fontScale="92500" lnSpcReduction="10000"/>
          </a:bodyPr>
          <a:lstStyle/>
          <a:p>
            <a:pPr marL="428625" indent="-428625">
              <a:buFont typeface="Arial" panose="020B0604020202020204" pitchFamily="34" charset="0"/>
              <a:buChar char="•"/>
            </a:pPr>
            <a:r>
              <a:rPr lang="en-US"/>
              <a:t>Adolescents are notoriously private. Do not challenge that privacy by going through their things or asking intrusive questions./ </a:t>
            </a:r>
            <a:r>
              <a:rPr lang="en-US" i="1">
                <a:solidFill>
                  <a:schemeClr val="tx1">
                    <a:lumMod val="60000"/>
                    <a:lumOff val="40000"/>
                  </a:schemeClr>
                </a:solidFill>
              </a:rPr>
              <a:t>Los </a:t>
            </a:r>
            <a:r>
              <a:rPr lang="en-US" i="1" err="1">
                <a:solidFill>
                  <a:schemeClr val="tx1">
                    <a:lumMod val="60000"/>
                    <a:lumOff val="40000"/>
                  </a:schemeClr>
                </a:solidFill>
              </a:rPr>
              <a:t>adolescentess</a:t>
            </a:r>
            <a:r>
              <a:rPr lang="en-US" i="1">
                <a:solidFill>
                  <a:schemeClr val="tx1">
                    <a:lumMod val="60000"/>
                    <a:lumOff val="40000"/>
                  </a:schemeClr>
                </a:solidFill>
              </a:rPr>
              <a:t> son </a:t>
            </a:r>
            <a:r>
              <a:rPr lang="en-US" i="1" err="1">
                <a:solidFill>
                  <a:schemeClr val="tx1">
                    <a:lumMod val="60000"/>
                    <a:lumOff val="40000"/>
                  </a:schemeClr>
                </a:solidFill>
              </a:rPr>
              <a:t>notoriamente</a:t>
            </a:r>
            <a:r>
              <a:rPr lang="en-US" i="1">
                <a:solidFill>
                  <a:schemeClr val="tx1">
                    <a:lumMod val="60000"/>
                    <a:lumOff val="40000"/>
                  </a:schemeClr>
                </a:solidFill>
              </a:rPr>
              <a:t> privados. No </a:t>
            </a:r>
            <a:r>
              <a:rPr lang="en-US" i="1" err="1">
                <a:solidFill>
                  <a:schemeClr val="tx1">
                    <a:lumMod val="60000"/>
                    <a:lumOff val="40000"/>
                  </a:schemeClr>
                </a:solidFill>
              </a:rPr>
              <a:t>desafies</a:t>
            </a:r>
            <a:r>
              <a:rPr lang="en-US" i="1">
                <a:solidFill>
                  <a:schemeClr val="tx1">
                    <a:lumMod val="60000"/>
                    <a:lumOff val="40000"/>
                  </a:schemeClr>
                </a:solidFill>
              </a:rPr>
              <a:t> </a:t>
            </a:r>
            <a:r>
              <a:rPr lang="en-US" i="1" err="1">
                <a:solidFill>
                  <a:schemeClr val="tx1">
                    <a:lumMod val="60000"/>
                    <a:lumOff val="40000"/>
                  </a:schemeClr>
                </a:solidFill>
              </a:rPr>
              <a:t>esa</a:t>
            </a:r>
            <a:r>
              <a:rPr lang="en-US" i="1">
                <a:solidFill>
                  <a:schemeClr val="tx1">
                    <a:lumMod val="60000"/>
                    <a:lumOff val="40000"/>
                  </a:schemeClr>
                </a:solidFill>
              </a:rPr>
              <a:t> </a:t>
            </a:r>
            <a:r>
              <a:rPr lang="en-US" i="1" err="1">
                <a:solidFill>
                  <a:schemeClr val="tx1">
                    <a:lumMod val="60000"/>
                    <a:lumOff val="40000"/>
                  </a:schemeClr>
                </a:solidFill>
              </a:rPr>
              <a:t>privacidad</a:t>
            </a:r>
            <a:r>
              <a:rPr lang="en-US" i="1">
                <a:solidFill>
                  <a:schemeClr val="tx1">
                    <a:lumMod val="60000"/>
                    <a:lumOff val="40000"/>
                  </a:schemeClr>
                </a:solidFill>
              </a:rPr>
              <a:t> </a:t>
            </a:r>
            <a:r>
              <a:rPr lang="en-US" i="1" err="1">
                <a:solidFill>
                  <a:schemeClr val="tx1">
                    <a:lumMod val="60000"/>
                    <a:lumOff val="40000"/>
                  </a:schemeClr>
                </a:solidFill>
              </a:rPr>
              <a:t>repasando</a:t>
            </a:r>
            <a:r>
              <a:rPr lang="en-US" i="1">
                <a:solidFill>
                  <a:schemeClr val="tx1">
                    <a:lumMod val="60000"/>
                    <a:lumOff val="40000"/>
                  </a:schemeClr>
                </a:solidFill>
              </a:rPr>
              <a:t> sus </a:t>
            </a:r>
            <a:r>
              <a:rPr lang="en-US" i="1" err="1">
                <a:solidFill>
                  <a:schemeClr val="tx1">
                    <a:lumMod val="60000"/>
                    <a:lumOff val="40000"/>
                  </a:schemeClr>
                </a:solidFill>
              </a:rPr>
              <a:t>cosas</a:t>
            </a:r>
            <a:r>
              <a:rPr lang="en-US" i="1">
                <a:solidFill>
                  <a:schemeClr val="tx1">
                    <a:lumMod val="60000"/>
                    <a:lumOff val="40000"/>
                  </a:schemeClr>
                </a:solidFill>
              </a:rPr>
              <a:t> o </a:t>
            </a:r>
            <a:r>
              <a:rPr lang="en-US" i="1" err="1">
                <a:solidFill>
                  <a:schemeClr val="tx1">
                    <a:lumMod val="60000"/>
                    <a:lumOff val="40000"/>
                  </a:schemeClr>
                </a:solidFill>
              </a:rPr>
              <a:t>haciendo</a:t>
            </a:r>
            <a:r>
              <a:rPr lang="en-US" i="1">
                <a:solidFill>
                  <a:schemeClr val="tx1">
                    <a:lumMod val="60000"/>
                    <a:lumOff val="40000"/>
                  </a:schemeClr>
                </a:solidFill>
              </a:rPr>
              <a:t> </a:t>
            </a:r>
            <a:r>
              <a:rPr lang="en-US" i="1" err="1">
                <a:solidFill>
                  <a:schemeClr val="tx1">
                    <a:lumMod val="60000"/>
                    <a:lumOff val="40000"/>
                  </a:schemeClr>
                </a:solidFill>
              </a:rPr>
              <a:t>preguntas</a:t>
            </a:r>
            <a:r>
              <a:rPr lang="en-US" i="1">
                <a:solidFill>
                  <a:schemeClr val="tx1">
                    <a:lumMod val="60000"/>
                    <a:lumOff val="40000"/>
                  </a:schemeClr>
                </a:solidFill>
              </a:rPr>
              <a:t> </a:t>
            </a:r>
            <a:r>
              <a:rPr lang="en-US" i="1" err="1">
                <a:solidFill>
                  <a:schemeClr val="tx1">
                    <a:lumMod val="60000"/>
                    <a:lumOff val="40000"/>
                  </a:schemeClr>
                </a:solidFill>
              </a:rPr>
              <a:t>intrusivas</a:t>
            </a:r>
            <a:r>
              <a:rPr lang="en-US" i="1">
                <a:solidFill>
                  <a:schemeClr val="tx1">
                    <a:lumMod val="60000"/>
                    <a:lumOff val="40000"/>
                  </a:schemeClr>
                </a:solidFill>
              </a:rPr>
              <a:t>. </a:t>
            </a:r>
            <a:endParaRPr lang="en-US">
              <a:solidFill>
                <a:schemeClr val="tx1">
                  <a:lumMod val="60000"/>
                  <a:lumOff val="40000"/>
                </a:schemeClr>
              </a:solidFill>
            </a:endParaRPr>
          </a:p>
          <a:p>
            <a:pPr marL="428625" indent="-428625">
              <a:buFont typeface="Arial" panose="020B0604020202020204" pitchFamily="34" charset="0"/>
              <a:buChar char="•"/>
            </a:pPr>
            <a:r>
              <a:rPr lang="en-US"/>
              <a:t>Do not avoid difficult conversations because you fear your child’s scorn or their anger./ </a:t>
            </a:r>
            <a:r>
              <a:rPr lang="en-US" i="1">
                <a:solidFill>
                  <a:schemeClr val="tx1">
                    <a:lumMod val="60000"/>
                    <a:lumOff val="40000"/>
                  </a:schemeClr>
                </a:solidFill>
              </a:rPr>
              <a:t>No evite </a:t>
            </a:r>
            <a:r>
              <a:rPr lang="en-US" i="1" err="1">
                <a:solidFill>
                  <a:schemeClr val="tx1">
                    <a:lumMod val="60000"/>
                    <a:lumOff val="40000"/>
                  </a:schemeClr>
                </a:solidFill>
              </a:rPr>
              <a:t>conversaciones</a:t>
            </a:r>
            <a:r>
              <a:rPr lang="en-US" i="1">
                <a:solidFill>
                  <a:schemeClr val="tx1">
                    <a:lumMod val="60000"/>
                    <a:lumOff val="40000"/>
                  </a:schemeClr>
                </a:solidFill>
              </a:rPr>
              <a:t> </a:t>
            </a:r>
            <a:r>
              <a:rPr lang="en-US" i="1" err="1">
                <a:solidFill>
                  <a:schemeClr val="tx1">
                    <a:lumMod val="60000"/>
                    <a:lumOff val="40000"/>
                  </a:schemeClr>
                </a:solidFill>
              </a:rPr>
              <a:t>difíciles</a:t>
            </a:r>
            <a:r>
              <a:rPr lang="en-US" i="1">
                <a:solidFill>
                  <a:schemeClr val="tx1">
                    <a:lumMod val="60000"/>
                    <a:lumOff val="40000"/>
                  </a:schemeClr>
                </a:solidFill>
              </a:rPr>
              <a:t> </a:t>
            </a:r>
            <a:r>
              <a:rPr lang="en-US" i="1" err="1">
                <a:solidFill>
                  <a:schemeClr val="tx1">
                    <a:lumMod val="60000"/>
                    <a:lumOff val="40000"/>
                  </a:schemeClr>
                </a:solidFill>
              </a:rPr>
              <a:t>porque</a:t>
            </a:r>
            <a:r>
              <a:rPr lang="en-US" i="1">
                <a:solidFill>
                  <a:schemeClr val="tx1">
                    <a:lumMod val="60000"/>
                    <a:lumOff val="40000"/>
                  </a:schemeClr>
                </a:solidFill>
              </a:rPr>
              <a:t> </a:t>
            </a:r>
            <a:r>
              <a:rPr lang="en-US" i="1" err="1">
                <a:solidFill>
                  <a:schemeClr val="tx1">
                    <a:lumMod val="60000"/>
                    <a:lumOff val="40000"/>
                  </a:schemeClr>
                </a:solidFill>
              </a:rPr>
              <a:t>teme</a:t>
            </a:r>
            <a:r>
              <a:rPr lang="en-US" i="1">
                <a:solidFill>
                  <a:schemeClr val="tx1">
                    <a:lumMod val="60000"/>
                    <a:lumOff val="40000"/>
                  </a:schemeClr>
                </a:solidFill>
              </a:rPr>
              <a:t> </a:t>
            </a:r>
            <a:r>
              <a:rPr lang="en-US" i="1" err="1">
                <a:solidFill>
                  <a:schemeClr val="tx1">
                    <a:lumMod val="60000"/>
                    <a:lumOff val="40000"/>
                  </a:schemeClr>
                </a:solidFill>
              </a:rPr>
              <a:t>el</a:t>
            </a:r>
            <a:r>
              <a:rPr lang="en-US" i="1">
                <a:solidFill>
                  <a:schemeClr val="tx1">
                    <a:lumMod val="60000"/>
                    <a:lumOff val="40000"/>
                  </a:schemeClr>
                </a:solidFill>
              </a:rPr>
              <a:t> </a:t>
            </a:r>
            <a:r>
              <a:rPr lang="en-US" i="1" err="1">
                <a:solidFill>
                  <a:schemeClr val="tx1">
                    <a:lumMod val="60000"/>
                    <a:lumOff val="40000"/>
                  </a:schemeClr>
                </a:solidFill>
              </a:rPr>
              <a:t>odio</a:t>
            </a:r>
            <a:r>
              <a:rPr lang="en-US" i="1">
                <a:solidFill>
                  <a:schemeClr val="tx1">
                    <a:lumMod val="60000"/>
                    <a:lumOff val="40000"/>
                  </a:schemeClr>
                </a:solidFill>
              </a:rPr>
              <a:t> o </a:t>
            </a:r>
            <a:r>
              <a:rPr lang="en-US" i="1" err="1">
                <a:solidFill>
                  <a:schemeClr val="tx1">
                    <a:lumMod val="60000"/>
                    <a:lumOff val="40000"/>
                  </a:schemeClr>
                </a:solidFill>
              </a:rPr>
              <a:t>enojo</a:t>
            </a:r>
            <a:r>
              <a:rPr lang="en-US" i="1">
                <a:solidFill>
                  <a:schemeClr val="tx1">
                    <a:lumMod val="60000"/>
                    <a:lumOff val="40000"/>
                  </a:schemeClr>
                </a:solidFill>
              </a:rPr>
              <a:t> de </a:t>
            </a:r>
            <a:r>
              <a:rPr lang="en-US" i="1" err="1">
                <a:solidFill>
                  <a:schemeClr val="tx1">
                    <a:lumMod val="60000"/>
                    <a:lumOff val="40000"/>
                  </a:schemeClr>
                </a:solidFill>
              </a:rPr>
              <a:t>su</a:t>
            </a:r>
            <a:r>
              <a:rPr lang="en-US" i="1">
                <a:solidFill>
                  <a:schemeClr val="tx1">
                    <a:lumMod val="60000"/>
                    <a:lumOff val="40000"/>
                  </a:schemeClr>
                </a:solidFill>
              </a:rPr>
              <a:t> </a:t>
            </a:r>
            <a:r>
              <a:rPr lang="en-US" i="1" err="1">
                <a:solidFill>
                  <a:schemeClr val="tx1">
                    <a:lumMod val="60000"/>
                    <a:lumOff val="40000"/>
                  </a:schemeClr>
                </a:solidFill>
              </a:rPr>
              <a:t>hijos</a:t>
            </a:r>
            <a:r>
              <a:rPr lang="en-US" i="1">
                <a:solidFill>
                  <a:schemeClr val="tx1">
                    <a:lumMod val="60000"/>
                    <a:lumOff val="40000"/>
                  </a:schemeClr>
                </a:solidFill>
              </a:rPr>
              <a:t>. </a:t>
            </a:r>
          </a:p>
          <a:p>
            <a:pPr marL="428625" indent="-428625">
              <a:buFont typeface="Arial" panose="020B0604020202020204" pitchFamily="34" charset="0"/>
              <a:buChar char="•"/>
            </a:pPr>
            <a:r>
              <a:rPr lang="en-US"/>
              <a:t>Do not use shame or invalidation to attempt to force children to be “less depressed”. /</a:t>
            </a:r>
            <a:r>
              <a:rPr lang="en-US" i="1"/>
              <a:t> </a:t>
            </a:r>
            <a:r>
              <a:rPr lang="en-US" i="1">
                <a:solidFill>
                  <a:schemeClr val="tx1">
                    <a:lumMod val="60000"/>
                    <a:lumOff val="40000"/>
                  </a:schemeClr>
                </a:solidFill>
              </a:rPr>
              <a:t>No use la </a:t>
            </a:r>
            <a:r>
              <a:rPr lang="en-US" i="1" err="1">
                <a:solidFill>
                  <a:schemeClr val="tx1">
                    <a:lumMod val="60000"/>
                    <a:lumOff val="40000"/>
                  </a:schemeClr>
                </a:solidFill>
              </a:rPr>
              <a:t>vergüenza</a:t>
            </a:r>
            <a:r>
              <a:rPr lang="en-US" i="1">
                <a:solidFill>
                  <a:schemeClr val="tx1">
                    <a:lumMod val="60000"/>
                    <a:lumOff val="40000"/>
                  </a:schemeClr>
                </a:solidFill>
              </a:rPr>
              <a:t> o la </a:t>
            </a:r>
            <a:r>
              <a:rPr lang="en-US" i="1" err="1">
                <a:solidFill>
                  <a:schemeClr val="tx1">
                    <a:lumMod val="60000"/>
                    <a:lumOff val="40000"/>
                  </a:schemeClr>
                </a:solidFill>
              </a:rPr>
              <a:t>invalidación</a:t>
            </a:r>
            <a:r>
              <a:rPr lang="en-US" i="1">
                <a:solidFill>
                  <a:schemeClr val="tx1">
                    <a:lumMod val="60000"/>
                    <a:lumOff val="40000"/>
                  </a:schemeClr>
                </a:solidFill>
              </a:rPr>
              <a:t> para </a:t>
            </a:r>
            <a:r>
              <a:rPr lang="en-US" i="1" err="1">
                <a:solidFill>
                  <a:schemeClr val="tx1">
                    <a:lumMod val="60000"/>
                    <a:lumOff val="40000"/>
                  </a:schemeClr>
                </a:solidFill>
              </a:rPr>
              <a:t>intentar</a:t>
            </a:r>
            <a:r>
              <a:rPr lang="en-US" i="1">
                <a:solidFill>
                  <a:schemeClr val="tx1">
                    <a:lumMod val="60000"/>
                    <a:lumOff val="40000"/>
                  </a:schemeClr>
                </a:solidFill>
              </a:rPr>
              <a:t> </a:t>
            </a:r>
            <a:r>
              <a:rPr lang="en-US" i="1" err="1">
                <a:solidFill>
                  <a:schemeClr val="tx1">
                    <a:lumMod val="60000"/>
                    <a:lumOff val="40000"/>
                  </a:schemeClr>
                </a:solidFill>
              </a:rPr>
              <a:t>obligar</a:t>
            </a:r>
            <a:r>
              <a:rPr lang="en-US" i="1">
                <a:solidFill>
                  <a:schemeClr val="tx1">
                    <a:lumMod val="60000"/>
                    <a:lumOff val="40000"/>
                  </a:schemeClr>
                </a:solidFill>
              </a:rPr>
              <a:t> a </a:t>
            </a:r>
            <a:r>
              <a:rPr lang="en-US" i="1" err="1">
                <a:solidFill>
                  <a:schemeClr val="tx1">
                    <a:lumMod val="60000"/>
                    <a:lumOff val="40000"/>
                  </a:schemeClr>
                </a:solidFill>
              </a:rPr>
              <a:t>los</a:t>
            </a:r>
            <a:r>
              <a:rPr lang="en-US" i="1">
                <a:solidFill>
                  <a:schemeClr val="tx1">
                    <a:lumMod val="60000"/>
                    <a:lumOff val="40000"/>
                  </a:schemeClr>
                </a:solidFill>
              </a:rPr>
              <a:t> </a:t>
            </a:r>
            <a:r>
              <a:rPr lang="en-US" i="1" err="1">
                <a:solidFill>
                  <a:schemeClr val="tx1">
                    <a:lumMod val="60000"/>
                    <a:lumOff val="40000"/>
                  </a:schemeClr>
                </a:solidFill>
              </a:rPr>
              <a:t>niños</a:t>
            </a:r>
            <a:r>
              <a:rPr lang="en-US" i="1">
                <a:solidFill>
                  <a:schemeClr val="tx1">
                    <a:lumMod val="60000"/>
                    <a:lumOff val="40000"/>
                  </a:schemeClr>
                </a:solidFill>
              </a:rPr>
              <a:t> a </a:t>
            </a:r>
            <a:r>
              <a:rPr lang="en-US" i="1" err="1">
                <a:solidFill>
                  <a:schemeClr val="tx1">
                    <a:lumMod val="60000"/>
                    <a:lumOff val="40000"/>
                  </a:schemeClr>
                </a:solidFill>
              </a:rPr>
              <a:t>estar</a:t>
            </a:r>
            <a:r>
              <a:rPr lang="en-US" i="1">
                <a:solidFill>
                  <a:schemeClr val="tx1">
                    <a:lumMod val="60000"/>
                    <a:lumOff val="40000"/>
                  </a:schemeClr>
                </a:solidFill>
              </a:rPr>
              <a:t> </a:t>
            </a:r>
            <a:r>
              <a:rPr lang="en-US" i="1" err="1">
                <a:solidFill>
                  <a:schemeClr val="tx1">
                    <a:lumMod val="60000"/>
                    <a:lumOff val="40000"/>
                  </a:schemeClr>
                </a:solidFill>
              </a:rPr>
              <a:t>menos</a:t>
            </a:r>
            <a:r>
              <a:rPr lang="en-US" i="1">
                <a:solidFill>
                  <a:schemeClr val="tx1">
                    <a:lumMod val="60000"/>
                    <a:lumOff val="40000"/>
                  </a:schemeClr>
                </a:solidFill>
              </a:rPr>
              <a:t> </a:t>
            </a:r>
            <a:r>
              <a:rPr lang="en-US" i="1" err="1">
                <a:solidFill>
                  <a:schemeClr val="tx1">
                    <a:lumMod val="60000"/>
                    <a:lumOff val="40000"/>
                  </a:schemeClr>
                </a:solidFill>
              </a:rPr>
              <a:t>deprimidos</a:t>
            </a:r>
            <a:r>
              <a:rPr lang="en-US" i="1">
                <a:solidFill>
                  <a:schemeClr val="tx1">
                    <a:lumMod val="60000"/>
                    <a:lumOff val="40000"/>
                  </a:schemeClr>
                </a:solidFill>
              </a:rPr>
              <a:t>. </a:t>
            </a:r>
          </a:p>
          <a:p>
            <a:pPr marL="428625" indent="-428625">
              <a:buFont typeface="Arial" panose="020B0604020202020204" pitchFamily="34" charset="0"/>
              <a:buChar char="•"/>
            </a:pPr>
            <a:r>
              <a:rPr lang="en-US"/>
              <a:t>Do not compare your daily stressors to theirs. While adults have plenty of stressors in the modern world, so do kids. Their stress is just as valid as yours./ </a:t>
            </a:r>
            <a:r>
              <a:rPr lang="en-US" i="1">
                <a:solidFill>
                  <a:schemeClr val="tx1">
                    <a:lumMod val="60000"/>
                    <a:lumOff val="40000"/>
                  </a:schemeClr>
                </a:solidFill>
              </a:rPr>
              <a:t>No compare sus </a:t>
            </a:r>
            <a:r>
              <a:rPr lang="en-US" i="1" err="1">
                <a:solidFill>
                  <a:schemeClr val="tx1">
                    <a:lumMod val="60000"/>
                    <a:lumOff val="40000"/>
                  </a:schemeClr>
                </a:solidFill>
              </a:rPr>
              <a:t>situaciones</a:t>
            </a:r>
            <a:r>
              <a:rPr lang="en-US" i="1">
                <a:solidFill>
                  <a:schemeClr val="tx1">
                    <a:lumMod val="60000"/>
                    <a:lumOff val="40000"/>
                  </a:schemeClr>
                </a:solidFill>
              </a:rPr>
              <a:t> </a:t>
            </a:r>
            <a:r>
              <a:rPr lang="en-US" i="1" err="1">
                <a:solidFill>
                  <a:schemeClr val="tx1">
                    <a:lumMod val="60000"/>
                    <a:lumOff val="40000"/>
                  </a:schemeClr>
                </a:solidFill>
              </a:rPr>
              <a:t>estresantes</a:t>
            </a:r>
            <a:r>
              <a:rPr lang="en-US" i="1">
                <a:solidFill>
                  <a:schemeClr val="tx1">
                    <a:lumMod val="60000"/>
                    <a:lumOff val="40000"/>
                  </a:schemeClr>
                </a:solidFill>
              </a:rPr>
              <a:t> con las de </a:t>
            </a:r>
            <a:r>
              <a:rPr lang="en-US" i="1" err="1">
                <a:solidFill>
                  <a:schemeClr val="tx1">
                    <a:lumMod val="60000"/>
                    <a:lumOff val="40000"/>
                  </a:schemeClr>
                </a:solidFill>
              </a:rPr>
              <a:t>ellos</a:t>
            </a:r>
            <a:r>
              <a:rPr lang="en-US" i="1">
                <a:solidFill>
                  <a:schemeClr val="tx1">
                    <a:lumMod val="60000"/>
                    <a:lumOff val="40000"/>
                  </a:schemeClr>
                </a:solidFill>
              </a:rPr>
              <a:t>. </a:t>
            </a:r>
            <a:r>
              <a:rPr lang="en-US" i="1" err="1">
                <a:solidFill>
                  <a:schemeClr val="tx1">
                    <a:lumMod val="60000"/>
                    <a:lumOff val="40000"/>
                  </a:schemeClr>
                </a:solidFill>
              </a:rPr>
              <a:t>Mientras</a:t>
            </a:r>
            <a:r>
              <a:rPr lang="en-US" i="1">
                <a:solidFill>
                  <a:schemeClr val="tx1">
                    <a:lumMod val="60000"/>
                    <a:lumOff val="40000"/>
                  </a:schemeClr>
                </a:solidFill>
              </a:rPr>
              <a:t> que </a:t>
            </a:r>
            <a:r>
              <a:rPr lang="en-US" i="1" err="1">
                <a:solidFill>
                  <a:schemeClr val="tx1">
                    <a:lumMod val="60000"/>
                    <a:lumOff val="40000"/>
                  </a:schemeClr>
                </a:solidFill>
              </a:rPr>
              <a:t>los</a:t>
            </a:r>
            <a:r>
              <a:rPr lang="en-US" i="1">
                <a:solidFill>
                  <a:schemeClr val="tx1">
                    <a:lumMod val="60000"/>
                    <a:lumOff val="40000"/>
                  </a:schemeClr>
                </a:solidFill>
              </a:rPr>
              <a:t> </a:t>
            </a:r>
            <a:r>
              <a:rPr lang="en-US" i="1" err="1">
                <a:solidFill>
                  <a:schemeClr val="tx1">
                    <a:lumMod val="60000"/>
                    <a:lumOff val="40000"/>
                  </a:schemeClr>
                </a:solidFill>
              </a:rPr>
              <a:t>adultos</a:t>
            </a:r>
            <a:r>
              <a:rPr lang="en-US" i="1">
                <a:solidFill>
                  <a:schemeClr val="tx1">
                    <a:lumMod val="60000"/>
                    <a:lumOff val="40000"/>
                  </a:schemeClr>
                </a:solidFill>
              </a:rPr>
              <a:t> </a:t>
            </a:r>
            <a:r>
              <a:rPr lang="en-US" i="1" err="1">
                <a:solidFill>
                  <a:schemeClr val="tx1">
                    <a:lumMod val="60000"/>
                    <a:lumOff val="40000"/>
                  </a:schemeClr>
                </a:solidFill>
              </a:rPr>
              <a:t>tienen</a:t>
            </a:r>
            <a:r>
              <a:rPr lang="en-US" i="1">
                <a:solidFill>
                  <a:schemeClr val="tx1">
                    <a:lumMod val="60000"/>
                    <a:lumOff val="40000"/>
                  </a:schemeClr>
                </a:solidFill>
              </a:rPr>
              <a:t> </a:t>
            </a:r>
            <a:r>
              <a:rPr lang="en-US" i="1" err="1">
                <a:solidFill>
                  <a:schemeClr val="tx1">
                    <a:lumMod val="60000"/>
                    <a:lumOff val="40000"/>
                  </a:schemeClr>
                </a:solidFill>
              </a:rPr>
              <a:t>muchos</a:t>
            </a:r>
            <a:r>
              <a:rPr lang="en-US" i="1">
                <a:solidFill>
                  <a:schemeClr val="tx1">
                    <a:lumMod val="60000"/>
                    <a:lumOff val="40000"/>
                  </a:schemeClr>
                </a:solidFill>
              </a:rPr>
              <a:t> </a:t>
            </a:r>
            <a:r>
              <a:rPr lang="en-US" i="1" err="1">
                <a:solidFill>
                  <a:schemeClr val="tx1">
                    <a:lumMod val="60000"/>
                    <a:lumOff val="40000"/>
                  </a:schemeClr>
                </a:solidFill>
              </a:rPr>
              <a:t>factores</a:t>
            </a:r>
            <a:r>
              <a:rPr lang="en-US" i="1">
                <a:solidFill>
                  <a:schemeClr val="tx1">
                    <a:lumMod val="60000"/>
                    <a:lumOff val="40000"/>
                  </a:schemeClr>
                </a:solidFill>
              </a:rPr>
              <a:t> </a:t>
            </a:r>
            <a:r>
              <a:rPr lang="en-US" i="1" err="1">
                <a:solidFill>
                  <a:schemeClr val="tx1">
                    <a:lumMod val="60000"/>
                    <a:lumOff val="40000"/>
                  </a:schemeClr>
                </a:solidFill>
              </a:rPr>
              <a:t>estresantes</a:t>
            </a:r>
            <a:r>
              <a:rPr lang="en-US" i="1">
                <a:solidFill>
                  <a:schemeClr val="tx1">
                    <a:lumMod val="60000"/>
                    <a:lumOff val="40000"/>
                  </a:schemeClr>
                </a:solidFill>
              </a:rPr>
              <a:t> </a:t>
            </a:r>
            <a:r>
              <a:rPr lang="en-US" i="1" err="1">
                <a:solidFill>
                  <a:schemeClr val="tx1">
                    <a:lumMod val="60000"/>
                    <a:lumOff val="40000"/>
                  </a:schemeClr>
                </a:solidFill>
              </a:rPr>
              <a:t>en</a:t>
            </a:r>
            <a:r>
              <a:rPr lang="en-US" i="1">
                <a:solidFill>
                  <a:schemeClr val="tx1">
                    <a:lumMod val="60000"/>
                    <a:lumOff val="40000"/>
                  </a:schemeClr>
                </a:solidFill>
              </a:rPr>
              <a:t> </a:t>
            </a:r>
            <a:r>
              <a:rPr lang="en-US" i="1" err="1">
                <a:solidFill>
                  <a:schemeClr val="tx1">
                    <a:lumMod val="60000"/>
                    <a:lumOff val="40000"/>
                  </a:schemeClr>
                </a:solidFill>
              </a:rPr>
              <a:t>el</a:t>
            </a:r>
            <a:r>
              <a:rPr lang="en-US" i="1">
                <a:solidFill>
                  <a:schemeClr val="tx1">
                    <a:lumMod val="60000"/>
                    <a:lumOff val="40000"/>
                  </a:schemeClr>
                </a:solidFill>
              </a:rPr>
              <a:t> </a:t>
            </a:r>
            <a:r>
              <a:rPr lang="en-US" i="1" err="1">
                <a:solidFill>
                  <a:schemeClr val="tx1">
                    <a:lumMod val="60000"/>
                    <a:lumOff val="40000"/>
                  </a:schemeClr>
                </a:solidFill>
              </a:rPr>
              <a:t>mundo</a:t>
            </a:r>
            <a:r>
              <a:rPr lang="en-US" i="1">
                <a:solidFill>
                  <a:schemeClr val="tx1">
                    <a:lumMod val="60000"/>
                    <a:lumOff val="40000"/>
                  </a:schemeClr>
                </a:solidFill>
              </a:rPr>
              <a:t> </a:t>
            </a:r>
            <a:r>
              <a:rPr lang="en-US" i="1" err="1">
                <a:solidFill>
                  <a:schemeClr val="tx1">
                    <a:lumMod val="60000"/>
                    <a:lumOff val="40000"/>
                  </a:schemeClr>
                </a:solidFill>
              </a:rPr>
              <a:t>moderno</a:t>
            </a:r>
            <a:r>
              <a:rPr lang="en-US" i="1">
                <a:solidFill>
                  <a:schemeClr val="tx1">
                    <a:lumMod val="60000"/>
                    <a:lumOff val="40000"/>
                  </a:schemeClr>
                </a:solidFill>
              </a:rPr>
              <a:t>, </a:t>
            </a:r>
            <a:r>
              <a:rPr lang="en-US" i="1" err="1">
                <a:solidFill>
                  <a:schemeClr val="tx1">
                    <a:lumMod val="60000"/>
                    <a:lumOff val="40000"/>
                  </a:schemeClr>
                </a:solidFill>
              </a:rPr>
              <a:t>también</a:t>
            </a:r>
            <a:r>
              <a:rPr lang="en-US" i="1">
                <a:solidFill>
                  <a:schemeClr val="tx1">
                    <a:lumMod val="60000"/>
                    <a:lumOff val="40000"/>
                  </a:schemeClr>
                </a:solidFill>
              </a:rPr>
              <a:t> lo </a:t>
            </a:r>
            <a:r>
              <a:rPr lang="en-US" i="1" err="1">
                <a:solidFill>
                  <a:schemeClr val="tx1">
                    <a:lumMod val="60000"/>
                    <a:lumOff val="40000"/>
                  </a:schemeClr>
                </a:solidFill>
              </a:rPr>
              <a:t>tienen</a:t>
            </a:r>
            <a:r>
              <a:rPr lang="en-US" i="1">
                <a:solidFill>
                  <a:schemeClr val="tx1">
                    <a:lumMod val="60000"/>
                    <a:lumOff val="40000"/>
                  </a:schemeClr>
                </a:solidFill>
              </a:rPr>
              <a:t> </a:t>
            </a:r>
            <a:r>
              <a:rPr lang="en-US" i="1" err="1">
                <a:solidFill>
                  <a:schemeClr val="tx1">
                    <a:lumMod val="60000"/>
                    <a:lumOff val="40000"/>
                  </a:schemeClr>
                </a:solidFill>
              </a:rPr>
              <a:t>los</a:t>
            </a:r>
            <a:r>
              <a:rPr lang="en-US" i="1">
                <a:solidFill>
                  <a:schemeClr val="tx1">
                    <a:lumMod val="60000"/>
                    <a:lumOff val="40000"/>
                  </a:schemeClr>
                </a:solidFill>
              </a:rPr>
              <a:t> </a:t>
            </a:r>
            <a:r>
              <a:rPr lang="en-US" i="1" err="1">
                <a:solidFill>
                  <a:schemeClr val="tx1">
                    <a:lumMod val="60000"/>
                    <a:lumOff val="40000"/>
                  </a:schemeClr>
                </a:solidFill>
              </a:rPr>
              <a:t>niños</a:t>
            </a:r>
            <a:r>
              <a:rPr lang="en-US" i="1">
                <a:solidFill>
                  <a:schemeClr val="tx1">
                    <a:lumMod val="60000"/>
                    <a:lumOff val="40000"/>
                  </a:schemeClr>
                </a:solidFill>
              </a:rPr>
              <a:t>. Sus </a:t>
            </a:r>
            <a:r>
              <a:rPr lang="en-US" i="1" err="1">
                <a:solidFill>
                  <a:schemeClr val="tx1">
                    <a:lumMod val="60000"/>
                    <a:lumOff val="40000"/>
                  </a:schemeClr>
                </a:solidFill>
              </a:rPr>
              <a:t>estrés</a:t>
            </a:r>
            <a:r>
              <a:rPr lang="en-US" i="1">
                <a:solidFill>
                  <a:schemeClr val="tx1">
                    <a:lumMod val="60000"/>
                    <a:lumOff val="40000"/>
                  </a:schemeClr>
                </a:solidFill>
              </a:rPr>
              <a:t> es tan </a:t>
            </a:r>
            <a:r>
              <a:rPr lang="en-US" i="1" err="1">
                <a:solidFill>
                  <a:schemeClr val="tx1">
                    <a:lumMod val="60000"/>
                    <a:lumOff val="40000"/>
                  </a:schemeClr>
                </a:solidFill>
              </a:rPr>
              <a:t>valido</a:t>
            </a:r>
            <a:r>
              <a:rPr lang="en-US" i="1">
                <a:solidFill>
                  <a:schemeClr val="tx1">
                    <a:lumMod val="60000"/>
                    <a:lumOff val="40000"/>
                  </a:schemeClr>
                </a:solidFill>
              </a:rPr>
              <a:t> </a:t>
            </a:r>
            <a:r>
              <a:rPr lang="en-US" i="1" err="1">
                <a:solidFill>
                  <a:schemeClr val="tx1">
                    <a:lumMod val="60000"/>
                    <a:lumOff val="40000"/>
                  </a:schemeClr>
                </a:solidFill>
              </a:rPr>
              <a:t>como</a:t>
            </a:r>
            <a:r>
              <a:rPr lang="en-US" i="1">
                <a:solidFill>
                  <a:schemeClr val="tx1">
                    <a:lumMod val="60000"/>
                    <a:lumOff val="40000"/>
                  </a:schemeClr>
                </a:solidFill>
              </a:rPr>
              <a:t> </a:t>
            </a:r>
            <a:r>
              <a:rPr lang="en-US" i="1" err="1">
                <a:solidFill>
                  <a:schemeClr val="tx1">
                    <a:lumMod val="60000"/>
                    <a:lumOff val="40000"/>
                  </a:schemeClr>
                </a:solidFill>
              </a:rPr>
              <a:t>el</a:t>
            </a:r>
            <a:r>
              <a:rPr lang="en-US" i="1">
                <a:solidFill>
                  <a:schemeClr val="tx1">
                    <a:lumMod val="60000"/>
                    <a:lumOff val="40000"/>
                  </a:schemeClr>
                </a:solidFill>
              </a:rPr>
              <a:t> </a:t>
            </a:r>
            <a:r>
              <a:rPr lang="en-US" i="1" err="1">
                <a:solidFill>
                  <a:schemeClr val="tx1">
                    <a:lumMod val="60000"/>
                    <a:lumOff val="40000"/>
                  </a:schemeClr>
                </a:solidFill>
              </a:rPr>
              <a:t>suyo</a:t>
            </a:r>
            <a:r>
              <a:rPr lang="en-US" i="1">
                <a:solidFill>
                  <a:schemeClr val="tx1">
                    <a:lumMod val="60000"/>
                    <a:lumOff val="40000"/>
                  </a:schemeClr>
                </a:solidFill>
              </a:rPr>
              <a:t>. </a:t>
            </a:r>
            <a:endParaRPr lang="en-US">
              <a:solidFill>
                <a:schemeClr val="tx1">
                  <a:lumMod val="60000"/>
                  <a:lumOff val="40000"/>
                </a:schemeClr>
              </a:solidFill>
            </a:endParaRPr>
          </a:p>
          <a:p>
            <a:pPr marL="428625" indent="-428625">
              <a:buFont typeface="Arial" panose="020B0604020202020204" pitchFamily="34" charset="0"/>
              <a:buChar char="•"/>
            </a:pPr>
            <a:r>
              <a:rPr lang="en-US"/>
              <a:t>Do not attempt to fix everything or rescue your kids. This is often interpreted as smothering and overwhelming to adolescents. /</a:t>
            </a:r>
            <a:r>
              <a:rPr lang="en-US">
                <a:solidFill>
                  <a:schemeClr val="tx1">
                    <a:lumMod val="60000"/>
                    <a:lumOff val="40000"/>
                  </a:schemeClr>
                </a:solidFill>
              </a:rPr>
              <a:t>N</a:t>
            </a:r>
            <a:r>
              <a:rPr lang="en-US" i="1">
                <a:solidFill>
                  <a:schemeClr val="tx1">
                    <a:lumMod val="60000"/>
                    <a:lumOff val="40000"/>
                  </a:schemeClr>
                </a:solidFill>
              </a:rPr>
              <a:t>o </a:t>
            </a:r>
            <a:r>
              <a:rPr lang="en-US" i="1" err="1">
                <a:solidFill>
                  <a:schemeClr val="tx1">
                    <a:lumMod val="60000"/>
                    <a:lumOff val="40000"/>
                  </a:schemeClr>
                </a:solidFill>
              </a:rPr>
              <a:t>intente</a:t>
            </a:r>
            <a:r>
              <a:rPr lang="en-US" i="1">
                <a:solidFill>
                  <a:schemeClr val="tx1">
                    <a:lumMod val="60000"/>
                    <a:lumOff val="40000"/>
                  </a:schemeClr>
                </a:solidFill>
              </a:rPr>
              <a:t> </a:t>
            </a:r>
            <a:r>
              <a:rPr lang="en-US" i="1" err="1">
                <a:solidFill>
                  <a:schemeClr val="tx1">
                    <a:lumMod val="60000"/>
                    <a:lumOff val="40000"/>
                  </a:schemeClr>
                </a:solidFill>
              </a:rPr>
              <a:t>arreglarlo</a:t>
            </a:r>
            <a:r>
              <a:rPr lang="en-US" i="1">
                <a:solidFill>
                  <a:schemeClr val="tx1">
                    <a:lumMod val="60000"/>
                    <a:lumOff val="40000"/>
                  </a:schemeClr>
                </a:solidFill>
              </a:rPr>
              <a:t> </a:t>
            </a:r>
            <a:r>
              <a:rPr lang="en-US" i="1" err="1">
                <a:solidFill>
                  <a:schemeClr val="tx1">
                    <a:lumMod val="60000"/>
                    <a:lumOff val="40000"/>
                  </a:schemeClr>
                </a:solidFill>
              </a:rPr>
              <a:t>todo</a:t>
            </a:r>
            <a:r>
              <a:rPr lang="en-US" i="1">
                <a:solidFill>
                  <a:schemeClr val="tx1">
                    <a:lumMod val="60000"/>
                    <a:lumOff val="40000"/>
                  </a:schemeClr>
                </a:solidFill>
              </a:rPr>
              <a:t> </a:t>
            </a:r>
            <a:r>
              <a:rPr lang="en-US" i="1" err="1">
                <a:solidFill>
                  <a:schemeClr val="tx1">
                    <a:lumMod val="60000"/>
                    <a:lumOff val="40000"/>
                  </a:schemeClr>
                </a:solidFill>
              </a:rPr>
              <a:t>ni</a:t>
            </a:r>
            <a:r>
              <a:rPr lang="en-US" i="1">
                <a:solidFill>
                  <a:schemeClr val="tx1">
                    <a:lumMod val="60000"/>
                    <a:lumOff val="40000"/>
                  </a:schemeClr>
                </a:solidFill>
              </a:rPr>
              <a:t> </a:t>
            </a:r>
            <a:r>
              <a:rPr lang="en-US" i="1" err="1">
                <a:solidFill>
                  <a:schemeClr val="tx1">
                    <a:lumMod val="60000"/>
                    <a:lumOff val="40000"/>
                  </a:schemeClr>
                </a:solidFill>
              </a:rPr>
              <a:t>rescatar</a:t>
            </a:r>
            <a:r>
              <a:rPr lang="en-US" i="1">
                <a:solidFill>
                  <a:schemeClr val="tx1">
                    <a:lumMod val="60000"/>
                    <a:lumOff val="40000"/>
                  </a:schemeClr>
                </a:solidFill>
              </a:rPr>
              <a:t> a </a:t>
            </a:r>
            <a:r>
              <a:rPr lang="en-US" i="1" err="1">
                <a:solidFill>
                  <a:schemeClr val="tx1">
                    <a:lumMod val="60000"/>
                    <a:lumOff val="40000"/>
                  </a:schemeClr>
                </a:solidFill>
              </a:rPr>
              <a:t>tus</a:t>
            </a:r>
            <a:r>
              <a:rPr lang="en-US" i="1">
                <a:solidFill>
                  <a:schemeClr val="tx1">
                    <a:lumMod val="60000"/>
                    <a:lumOff val="40000"/>
                  </a:schemeClr>
                </a:solidFill>
              </a:rPr>
              <a:t> </a:t>
            </a:r>
            <a:r>
              <a:rPr lang="en-US" i="1" err="1">
                <a:solidFill>
                  <a:schemeClr val="tx1">
                    <a:lumMod val="60000"/>
                    <a:lumOff val="40000"/>
                  </a:schemeClr>
                </a:solidFill>
              </a:rPr>
              <a:t>hijos</a:t>
            </a:r>
            <a:r>
              <a:rPr lang="en-US" i="1">
                <a:solidFill>
                  <a:schemeClr val="tx1">
                    <a:lumMod val="60000"/>
                    <a:lumOff val="40000"/>
                  </a:schemeClr>
                </a:solidFill>
              </a:rPr>
              <a:t>. Esto a menudo se </a:t>
            </a:r>
            <a:r>
              <a:rPr lang="en-US" i="1" err="1">
                <a:solidFill>
                  <a:schemeClr val="tx1">
                    <a:lumMod val="60000"/>
                    <a:lumOff val="40000"/>
                  </a:schemeClr>
                </a:solidFill>
              </a:rPr>
              <a:t>interpreta</a:t>
            </a:r>
            <a:r>
              <a:rPr lang="en-US" i="1">
                <a:solidFill>
                  <a:schemeClr val="tx1">
                    <a:lumMod val="60000"/>
                    <a:lumOff val="40000"/>
                  </a:schemeClr>
                </a:solidFill>
              </a:rPr>
              <a:t> </a:t>
            </a:r>
            <a:r>
              <a:rPr lang="en-US" i="1" err="1">
                <a:solidFill>
                  <a:schemeClr val="tx1">
                    <a:lumMod val="60000"/>
                    <a:lumOff val="40000"/>
                  </a:schemeClr>
                </a:solidFill>
              </a:rPr>
              <a:t>como</a:t>
            </a:r>
            <a:r>
              <a:rPr lang="en-US" i="1">
                <a:solidFill>
                  <a:schemeClr val="tx1">
                    <a:lumMod val="60000"/>
                    <a:lumOff val="40000"/>
                  </a:schemeClr>
                </a:solidFill>
              </a:rPr>
              <a:t> </a:t>
            </a:r>
            <a:r>
              <a:rPr lang="en-US" i="1" err="1">
                <a:solidFill>
                  <a:schemeClr val="tx1">
                    <a:lumMod val="60000"/>
                    <a:lumOff val="40000"/>
                  </a:schemeClr>
                </a:solidFill>
              </a:rPr>
              <a:t>sofI</a:t>
            </a:r>
            <a:r>
              <a:rPr lang="en-US" i="1">
                <a:solidFill>
                  <a:schemeClr val="tx1">
                    <a:lumMod val="60000"/>
                    <a:lumOff val="40000"/>
                  </a:schemeClr>
                </a:solidFill>
              </a:rPr>
              <a:t> ante o </a:t>
            </a:r>
            <a:r>
              <a:rPr lang="en-US" i="1" err="1">
                <a:solidFill>
                  <a:schemeClr val="tx1">
                    <a:lumMod val="60000"/>
                    <a:lumOff val="40000"/>
                  </a:schemeClr>
                </a:solidFill>
              </a:rPr>
              <a:t>mucho</a:t>
            </a:r>
            <a:r>
              <a:rPr lang="en-US" i="1">
                <a:solidFill>
                  <a:schemeClr val="tx1">
                    <a:lumMod val="60000"/>
                    <a:lumOff val="40000"/>
                  </a:schemeClr>
                </a:solidFill>
              </a:rPr>
              <a:t> </a:t>
            </a:r>
            <a:r>
              <a:rPr lang="en-US" i="1" err="1">
                <a:solidFill>
                  <a:schemeClr val="tx1">
                    <a:lumMod val="60000"/>
                    <a:lumOff val="40000"/>
                  </a:schemeClr>
                </a:solidFill>
              </a:rPr>
              <a:t>por</a:t>
            </a:r>
            <a:r>
              <a:rPr lang="en-US" i="1">
                <a:solidFill>
                  <a:schemeClr val="tx1">
                    <a:lumMod val="60000"/>
                    <a:lumOff val="40000"/>
                  </a:schemeClr>
                </a:solidFill>
              </a:rPr>
              <a:t> </a:t>
            </a:r>
            <a:r>
              <a:rPr lang="en-US" i="1" err="1">
                <a:solidFill>
                  <a:schemeClr val="tx1">
                    <a:lumMod val="60000"/>
                    <a:lumOff val="40000"/>
                  </a:schemeClr>
                </a:solidFill>
              </a:rPr>
              <a:t>el</a:t>
            </a:r>
            <a:r>
              <a:rPr lang="en-US" i="1">
                <a:solidFill>
                  <a:schemeClr val="tx1">
                    <a:lumMod val="60000"/>
                    <a:lumOff val="40000"/>
                  </a:schemeClr>
                </a:solidFill>
              </a:rPr>
              <a:t> </a:t>
            </a:r>
            <a:r>
              <a:rPr lang="en-US" i="1" err="1">
                <a:solidFill>
                  <a:schemeClr val="tx1">
                    <a:lumMod val="60000"/>
                    <a:lumOff val="40000"/>
                  </a:schemeClr>
                </a:solidFill>
              </a:rPr>
              <a:t>adolescente</a:t>
            </a:r>
            <a:r>
              <a:rPr lang="en-US" i="1">
                <a:solidFill>
                  <a:schemeClr val="tx1">
                    <a:lumMod val="60000"/>
                    <a:lumOff val="40000"/>
                  </a:schemeClr>
                </a:solidFill>
              </a:rPr>
              <a:t>. </a:t>
            </a:r>
          </a:p>
          <a:p>
            <a:pPr marL="428625" indent="-428625">
              <a:buFont typeface="Arial" panose="020B0604020202020204" pitchFamily="34" charset="0"/>
              <a:buChar char="•"/>
            </a:pPr>
            <a:endParaRPr lang="en-US"/>
          </a:p>
          <a:p>
            <a:pPr marL="428625" indent="-428625">
              <a:buFont typeface="Arial" panose="020B0604020202020204" pitchFamily="34" charset="0"/>
              <a:buChar char="•"/>
            </a:pPr>
            <a:endParaRPr lang="en-US"/>
          </a:p>
          <a:p>
            <a:pPr marL="428625" indent="-428625">
              <a:buFont typeface="Arial" panose="020B0604020202020204" pitchFamily="34" charset="0"/>
              <a:buChar char="•"/>
            </a:pPr>
            <a:endParaRPr lang="en-US"/>
          </a:p>
        </p:txBody>
      </p:sp>
      <p:pic>
        <p:nvPicPr>
          <p:cNvPr id="8" name="Picture Placeholder 7" descr="A picture containing hydrozoan&#10;&#10;Description automatically generated">
            <a:extLst>
              <a:ext uri="{FF2B5EF4-FFF2-40B4-BE49-F238E27FC236}">
                <a16:creationId xmlns:a16="http://schemas.microsoft.com/office/drawing/2014/main" id="{9DD325DE-EE29-964A-E280-D14B2BBFDE3E}"/>
              </a:ext>
            </a:extLst>
          </p:cNvPr>
          <p:cNvPicPr>
            <a:picLocks noGrp="1" noChangeAspect="1"/>
          </p:cNvPicPr>
          <p:nvPr>
            <p:ph type="pic" idx="1"/>
          </p:nvPr>
        </p:nvPicPr>
        <p:blipFill>
          <a:blip r:embed="rId2"/>
          <a:srcRect l="13638" r="13638"/>
          <a:stretch>
            <a:fillRect/>
          </a:stretch>
        </p:blipFill>
        <p:spPr/>
      </p:pic>
    </p:spTree>
    <p:extLst>
      <p:ext uri="{BB962C8B-B14F-4D97-AF65-F5344CB8AC3E}">
        <p14:creationId xmlns:p14="http://schemas.microsoft.com/office/powerpoint/2010/main" val="551148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E8ECC-999E-FCE6-D6DB-CB29C86E7662}"/>
              </a:ext>
            </a:extLst>
          </p:cNvPr>
          <p:cNvSpPr>
            <a:spLocks noGrp="1"/>
          </p:cNvSpPr>
          <p:nvPr>
            <p:ph type="title"/>
          </p:nvPr>
        </p:nvSpPr>
        <p:spPr>
          <a:xfrm>
            <a:off x="864107" y="1056132"/>
            <a:ext cx="9753930" cy="1384509"/>
          </a:xfrm>
        </p:spPr>
        <p:txBody>
          <a:bodyPr/>
          <a:lstStyle/>
          <a:p>
            <a:r>
              <a:rPr lang="en-US" sz="4000"/>
              <a:t>What </a:t>
            </a:r>
            <a:r>
              <a:rPr lang="en-US" sz="4000" b="1" u="sng"/>
              <a:t>To Do </a:t>
            </a:r>
            <a:r>
              <a:rPr lang="en-US" sz="4000"/>
              <a:t>When Your Child is Struggling/ Lo Que </a:t>
            </a:r>
            <a:r>
              <a:rPr lang="en-US" sz="4000" err="1"/>
              <a:t>hacer</a:t>
            </a:r>
            <a:r>
              <a:rPr lang="en-US" sz="4000"/>
              <a:t> para </a:t>
            </a:r>
            <a:r>
              <a:rPr lang="en-US" sz="4000" err="1"/>
              <a:t>apoyar</a:t>
            </a:r>
            <a:r>
              <a:rPr lang="en-US" sz="4000"/>
              <a:t> a </a:t>
            </a:r>
            <a:r>
              <a:rPr lang="en-US" sz="4000" err="1"/>
              <a:t>su</a:t>
            </a:r>
            <a:r>
              <a:rPr lang="en-US" sz="4000"/>
              <a:t> </a:t>
            </a:r>
            <a:r>
              <a:rPr lang="en-US" sz="4000" err="1"/>
              <a:t>hijos</a:t>
            </a:r>
            <a:endParaRPr lang="en-US" sz="4000" i="1" err="1"/>
          </a:p>
        </p:txBody>
      </p:sp>
      <p:sp>
        <p:nvSpPr>
          <p:cNvPr id="3" name="Text Placeholder 2">
            <a:extLst>
              <a:ext uri="{FF2B5EF4-FFF2-40B4-BE49-F238E27FC236}">
                <a16:creationId xmlns:a16="http://schemas.microsoft.com/office/drawing/2014/main" id="{01AA655C-1D2D-8508-8EA8-BAFD130FADC9}"/>
              </a:ext>
            </a:extLst>
          </p:cNvPr>
          <p:cNvSpPr>
            <a:spLocks noGrp="1"/>
          </p:cNvSpPr>
          <p:nvPr>
            <p:ph type="body" sz="half" idx="2"/>
          </p:nvPr>
        </p:nvSpPr>
        <p:spPr>
          <a:xfrm>
            <a:off x="389754" y="2785104"/>
            <a:ext cx="10702636" cy="6445764"/>
          </a:xfrm>
        </p:spPr>
        <p:txBody>
          <a:bodyPr vert="horz" lIns="91440" tIns="45720" rIns="91440" bIns="45720" rtlCol="0" anchor="t">
            <a:normAutofit fontScale="92500" lnSpcReduction="10000"/>
          </a:bodyPr>
          <a:lstStyle/>
          <a:p>
            <a:pPr marL="428625" indent="-428625">
              <a:buFont typeface="Arial" panose="020B0604020202020204" pitchFamily="34" charset="0"/>
              <a:buChar char="•"/>
            </a:pPr>
            <a:r>
              <a:rPr lang="en-US"/>
              <a:t>Use calm and direct form of communication when you notice something is wrong. / </a:t>
            </a:r>
            <a:r>
              <a:rPr lang="en-US" i="1">
                <a:solidFill>
                  <a:schemeClr val="tx1">
                    <a:lumMod val="60000"/>
                    <a:lumOff val="40000"/>
                  </a:schemeClr>
                </a:solidFill>
              </a:rPr>
              <a:t>Usa </a:t>
            </a:r>
            <a:r>
              <a:rPr lang="en-US" i="1" err="1">
                <a:solidFill>
                  <a:schemeClr val="tx1">
                    <a:lumMod val="60000"/>
                    <a:lumOff val="40000"/>
                  </a:schemeClr>
                </a:solidFill>
              </a:rPr>
              <a:t>una</a:t>
            </a:r>
            <a:r>
              <a:rPr lang="en-US" i="1">
                <a:solidFill>
                  <a:schemeClr val="tx1">
                    <a:lumMod val="60000"/>
                    <a:lumOff val="40000"/>
                  </a:schemeClr>
                </a:solidFill>
              </a:rPr>
              <a:t> forma de </a:t>
            </a:r>
            <a:r>
              <a:rPr lang="en-US" i="1" err="1">
                <a:solidFill>
                  <a:schemeClr val="tx1">
                    <a:lumMod val="60000"/>
                    <a:lumOff val="40000"/>
                  </a:schemeClr>
                </a:solidFill>
              </a:rPr>
              <a:t>comunicación</a:t>
            </a:r>
            <a:r>
              <a:rPr lang="en-US" i="1">
                <a:solidFill>
                  <a:schemeClr val="tx1">
                    <a:lumMod val="60000"/>
                    <a:lumOff val="40000"/>
                  </a:schemeClr>
                </a:solidFill>
              </a:rPr>
              <a:t> </a:t>
            </a:r>
            <a:r>
              <a:rPr lang="en-US" i="1" err="1">
                <a:solidFill>
                  <a:schemeClr val="tx1">
                    <a:lumMod val="60000"/>
                    <a:lumOff val="40000"/>
                  </a:schemeClr>
                </a:solidFill>
              </a:rPr>
              <a:t>tranquila</a:t>
            </a:r>
            <a:r>
              <a:rPr lang="en-US" i="1">
                <a:solidFill>
                  <a:schemeClr val="tx1">
                    <a:lumMod val="60000"/>
                    <a:lumOff val="40000"/>
                  </a:schemeClr>
                </a:solidFill>
              </a:rPr>
              <a:t> y </a:t>
            </a:r>
            <a:r>
              <a:rPr lang="en-US" i="1" err="1">
                <a:solidFill>
                  <a:schemeClr val="tx1">
                    <a:lumMod val="60000"/>
                    <a:lumOff val="40000"/>
                  </a:schemeClr>
                </a:solidFill>
              </a:rPr>
              <a:t>directa</a:t>
            </a:r>
            <a:r>
              <a:rPr lang="en-US" i="1">
                <a:solidFill>
                  <a:schemeClr val="tx1">
                    <a:lumMod val="60000"/>
                    <a:lumOff val="40000"/>
                  </a:schemeClr>
                </a:solidFill>
              </a:rPr>
              <a:t> </a:t>
            </a:r>
            <a:r>
              <a:rPr lang="en-US" i="1" err="1">
                <a:solidFill>
                  <a:schemeClr val="tx1">
                    <a:lumMod val="60000"/>
                    <a:lumOff val="40000"/>
                  </a:schemeClr>
                </a:solidFill>
              </a:rPr>
              <a:t>cuando</a:t>
            </a:r>
            <a:r>
              <a:rPr lang="en-US" i="1">
                <a:solidFill>
                  <a:schemeClr val="tx1">
                    <a:lumMod val="60000"/>
                    <a:lumOff val="40000"/>
                  </a:schemeClr>
                </a:solidFill>
              </a:rPr>
              <a:t> notes que </a:t>
            </a:r>
            <a:r>
              <a:rPr lang="en-US" i="1" err="1">
                <a:solidFill>
                  <a:schemeClr val="tx1">
                    <a:lumMod val="60000"/>
                    <a:lumOff val="40000"/>
                  </a:schemeClr>
                </a:solidFill>
              </a:rPr>
              <a:t>anda</a:t>
            </a:r>
            <a:r>
              <a:rPr lang="en-US" i="1">
                <a:solidFill>
                  <a:schemeClr val="tx1">
                    <a:lumMod val="60000"/>
                    <a:lumOff val="40000"/>
                  </a:schemeClr>
                </a:solidFill>
              </a:rPr>
              <a:t> mal. </a:t>
            </a:r>
            <a:endParaRPr lang="en-US">
              <a:solidFill>
                <a:schemeClr val="tx1">
                  <a:lumMod val="60000"/>
                  <a:lumOff val="40000"/>
                </a:schemeClr>
              </a:solidFill>
            </a:endParaRPr>
          </a:p>
          <a:p>
            <a:pPr marL="428625" indent="-428625">
              <a:buFont typeface="Arial" panose="020B0604020202020204" pitchFamily="34" charset="0"/>
              <a:buChar char="•"/>
            </a:pPr>
            <a:r>
              <a:rPr lang="en-US"/>
              <a:t>Be an authoritative parent. Avoid going to parenting style extremes. Children, struggling or not, do not do well with permissive or authoritarian parenting. / </a:t>
            </a:r>
            <a:r>
              <a:rPr lang="en-US" i="1">
                <a:solidFill>
                  <a:schemeClr val="tx1">
                    <a:lumMod val="60000"/>
                    <a:lumOff val="40000"/>
                  </a:schemeClr>
                </a:solidFill>
              </a:rPr>
              <a:t>Se un padre </a:t>
            </a:r>
            <a:r>
              <a:rPr lang="en-US" i="1" err="1">
                <a:solidFill>
                  <a:schemeClr val="tx1">
                    <a:lumMod val="60000"/>
                    <a:lumOff val="40000"/>
                  </a:schemeClr>
                </a:solidFill>
              </a:rPr>
              <a:t>autoritivo</a:t>
            </a:r>
            <a:r>
              <a:rPr lang="en-US" i="1">
                <a:solidFill>
                  <a:schemeClr val="tx1">
                    <a:lumMod val="60000"/>
                    <a:lumOff val="40000"/>
                  </a:schemeClr>
                </a:solidFill>
              </a:rPr>
              <a:t>. </a:t>
            </a:r>
            <a:r>
              <a:rPr lang="en-US" i="1" err="1">
                <a:solidFill>
                  <a:schemeClr val="tx1">
                    <a:lumMod val="60000"/>
                    <a:lumOff val="40000"/>
                  </a:schemeClr>
                </a:solidFill>
              </a:rPr>
              <a:t>Evitar</a:t>
            </a:r>
            <a:r>
              <a:rPr lang="en-US" i="1">
                <a:solidFill>
                  <a:schemeClr val="tx1">
                    <a:lumMod val="60000"/>
                    <a:lumOff val="40000"/>
                  </a:schemeClr>
                </a:solidFill>
              </a:rPr>
              <a:t> </a:t>
            </a:r>
            <a:r>
              <a:rPr lang="en-US" i="1" err="1">
                <a:solidFill>
                  <a:schemeClr val="tx1">
                    <a:lumMod val="60000"/>
                    <a:lumOff val="40000"/>
                  </a:schemeClr>
                </a:solidFill>
              </a:rPr>
              <a:t>ir</a:t>
            </a:r>
            <a:r>
              <a:rPr lang="en-US" i="1">
                <a:solidFill>
                  <a:schemeClr val="tx1">
                    <a:lumMod val="60000"/>
                    <a:lumOff val="40000"/>
                  </a:schemeClr>
                </a:solidFill>
              </a:rPr>
              <a:t> a </a:t>
            </a:r>
            <a:r>
              <a:rPr lang="en-US" i="1" err="1">
                <a:solidFill>
                  <a:schemeClr val="tx1">
                    <a:lumMod val="60000"/>
                    <a:lumOff val="40000"/>
                  </a:schemeClr>
                </a:solidFill>
              </a:rPr>
              <a:t>los</a:t>
            </a:r>
            <a:r>
              <a:rPr lang="en-US" i="1">
                <a:solidFill>
                  <a:schemeClr val="tx1">
                    <a:lumMod val="60000"/>
                    <a:lumOff val="40000"/>
                  </a:schemeClr>
                </a:solidFill>
              </a:rPr>
              <a:t> </a:t>
            </a:r>
            <a:r>
              <a:rPr lang="en-US" i="1" err="1">
                <a:solidFill>
                  <a:schemeClr val="tx1">
                    <a:lumMod val="60000"/>
                    <a:lumOff val="40000"/>
                  </a:schemeClr>
                </a:solidFill>
              </a:rPr>
              <a:t>extrémenos</a:t>
            </a:r>
            <a:r>
              <a:rPr lang="en-US" i="1">
                <a:solidFill>
                  <a:schemeClr val="tx1">
                    <a:lumMod val="60000"/>
                    <a:lumOff val="40000"/>
                  </a:schemeClr>
                </a:solidFill>
              </a:rPr>
              <a:t> del </a:t>
            </a:r>
            <a:r>
              <a:rPr lang="en-US" i="1" err="1">
                <a:solidFill>
                  <a:schemeClr val="tx1">
                    <a:lumMod val="60000"/>
                    <a:lumOff val="40000"/>
                  </a:schemeClr>
                </a:solidFill>
              </a:rPr>
              <a:t>estilo</a:t>
            </a:r>
            <a:r>
              <a:rPr lang="en-US" i="1">
                <a:solidFill>
                  <a:schemeClr val="tx1">
                    <a:lumMod val="60000"/>
                    <a:lumOff val="40000"/>
                  </a:schemeClr>
                </a:solidFill>
              </a:rPr>
              <a:t> de </a:t>
            </a:r>
            <a:r>
              <a:rPr lang="en-US" i="1" err="1">
                <a:solidFill>
                  <a:schemeClr val="tx1">
                    <a:lumMod val="60000"/>
                    <a:lumOff val="40000"/>
                  </a:schemeClr>
                </a:solidFill>
              </a:rPr>
              <a:t>crianza</a:t>
            </a:r>
            <a:r>
              <a:rPr lang="en-US" i="1">
                <a:solidFill>
                  <a:schemeClr val="tx1">
                    <a:lumMod val="60000"/>
                    <a:lumOff val="40000"/>
                  </a:schemeClr>
                </a:solidFill>
              </a:rPr>
              <a:t>. Los </a:t>
            </a:r>
            <a:r>
              <a:rPr lang="en-US" i="1" err="1">
                <a:solidFill>
                  <a:schemeClr val="tx1">
                    <a:lumMod val="60000"/>
                    <a:lumOff val="40000"/>
                  </a:schemeClr>
                </a:solidFill>
              </a:rPr>
              <a:t>niños</a:t>
            </a:r>
            <a:r>
              <a:rPr lang="en-US" i="1">
                <a:solidFill>
                  <a:schemeClr val="tx1">
                    <a:lumMod val="60000"/>
                    <a:lumOff val="40000"/>
                  </a:schemeClr>
                </a:solidFill>
              </a:rPr>
              <a:t>, con </a:t>
            </a:r>
            <a:r>
              <a:rPr lang="en-US" i="1" err="1">
                <a:solidFill>
                  <a:schemeClr val="tx1">
                    <a:lumMod val="60000"/>
                    <a:lumOff val="40000"/>
                  </a:schemeClr>
                </a:solidFill>
              </a:rPr>
              <a:t>problemas</a:t>
            </a:r>
            <a:r>
              <a:rPr lang="en-US" i="1">
                <a:solidFill>
                  <a:schemeClr val="tx1">
                    <a:lumMod val="60000"/>
                    <a:lumOff val="40000"/>
                  </a:schemeClr>
                </a:solidFill>
              </a:rPr>
              <a:t> o no, no les </a:t>
            </a:r>
            <a:r>
              <a:rPr lang="en-US" i="1" err="1">
                <a:solidFill>
                  <a:schemeClr val="tx1">
                    <a:lumMod val="60000"/>
                    <a:lumOff val="40000"/>
                  </a:schemeClr>
                </a:solidFill>
              </a:rPr>
              <a:t>va</a:t>
            </a:r>
            <a:r>
              <a:rPr lang="en-US" i="1">
                <a:solidFill>
                  <a:schemeClr val="tx1">
                    <a:lumMod val="60000"/>
                    <a:lumOff val="40000"/>
                  </a:schemeClr>
                </a:solidFill>
              </a:rPr>
              <a:t> bien con la </a:t>
            </a:r>
            <a:r>
              <a:rPr lang="en-US" i="1" err="1">
                <a:solidFill>
                  <a:schemeClr val="tx1">
                    <a:lumMod val="60000"/>
                    <a:lumOff val="40000"/>
                  </a:schemeClr>
                </a:solidFill>
              </a:rPr>
              <a:t>crianza</a:t>
            </a:r>
            <a:r>
              <a:rPr lang="en-US" i="1">
                <a:solidFill>
                  <a:schemeClr val="tx1">
                    <a:lumMod val="60000"/>
                    <a:lumOff val="40000"/>
                  </a:schemeClr>
                </a:solidFill>
              </a:rPr>
              <a:t> </a:t>
            </a:r>
            <a:r>
              <a:rPr lang="en-US" i="1" err="1">
                <a:solidFill>
                  <a:schemeClr val="tx1">
                    <a:lumMod val="60000"/>
                    <a:lumOff val="40000"/>
                  </a:schemeClr>
                </a:solidFill>
              </a:rPr>
              <a:t>permisiva</a:t>
            </a:r>
            <a:r>
              <a:rPr lang="en-US" i="1">
                <a:solidFill>
                  <a:schemeClr val="tx1">
                    <a:lumMod val="60000"/>
                    <a:lumOff val="40000"/>
                  </a:schemeClr>
                </a:solidFill>
              </a:rPr>
              <a:t> o </a:t>
            </a:r>
            <a:r>
              <a:rPr lang="en-US" i="1" err="1">
                <a:solidFill>
                  <a:schemeClr val="tx1">
                    <a:lumMod val="60000"/>
                    <a:lumOff val="40000"/>
                  </a:schemeClr>
                </a:solidFill>
              </a:rPr>
              <a:t>autoritaria</a:t>
            </a:r>
            <a:r>
              <a:rPr lang="en-US" i="1">
                <a:solidFill>
                  <a:schemeClr val="tx1">
                    <a:lumMod val="60000"/>
                    <a:lumOff val="40000"/>
                  </a:schemeClr>
                </a:solidFill>
              </a:rPr>
              <a:t>.</a:t>
            </a:r>
          </a:p>
          <a:p>
            <a:pPr marL="428625" indent="-428625">
              <a:buFont typeface="Arial" panose="020B0604020202020204" pitchFamily="34" charset="0"/>
              <a:buChar char="•"/>
            </a:pPr>
            <a:r>
              <a:rPr lang="en-US"/>
              <a:t>Offer your children the ability to come to you with anything they need to talk to you about at any time. / </a:t>
            </a:r>
            <a:r>
              <a:rPr lang="en-US" i="1" err="1">
                <a:solidFill>
                  <a:schemeClr val="tx1">
                    <a:lumMod val="60000"/>
                    <a:lumOff val="40000"/>
                  </a:schemeClr>
                </a:solidFill>
              </a:rPr>
              <a:t>Ofrezca</a:t>
            </a:r>
            <a:r>
              <a:rPr lang="en-US" i="1">
                <a:solidFill>
                  <a:schemeClr val="tx1">
                    <a:lumMod val="60000"/>
                    <a:lumOff val="40000"/>
                  </a:schemeClr>
                </a:solidFill>
              </a:rPr>
              <a:t> a sus </a:t>
            </a:r>
            <a:r>
              <a:rPr lang="en-US" i="1" err="1">
                <a:solidFill>
                  <a:schemeClr val="tx1">
                    <a:lumMod val="60000"/>
                    <a:lumOff val="40000"/>
                  </a:schemeClr>
                </a:solidFill>
              </a:rPr>
              <a:t>hijos</a:t>
            </a:r>
            <a:r>
              <a:rPr lang="en-US" i="1">
                <a:solidFill>
                  <a:schemeClr val="tx1">
                    <a:lumMod val="60000"/>
                    <a:lumOff val="40000"/>
                  </a:schemeClr>
                </a:solidFill>
              </a:rPr>
              <a:t> la </a:t>
            </a:r>
            <a:r>
              <a:rPr lang="en-US" i="1" err="1">
                <a:solidFill>
                  <a:schemeClr val="tx1">
                    <a:lumMod val="60000"/>
                    <a:lumOff val="40000"/>
                  </a:schemeClr>
                </a:solidFill>
              </a:rPr>
              <a:t>posibilidad</a:t>
            </a:r>
            <a:r>
              <a:rPr lang="en-US" i="1">
                <a:solidFill>
                  <a:schemeClr val="tx1">
                    <a:lumMod val="60000"/>
                    <a:lumOff val="40000"/>
                  </a:schemeClr>
                </a:solidFill>
              </a:rPr>
              <a:t> de </a:t>
            </a:r>
            <a:r>
              <a:rPr lang="en-US" i="1" err="1">
                <a:solidFill>
                  <a:schemeClr val="tx1">
                    <a:lumMod val="60000"/>
                    <a:lumOff val="40000"/>
                  </a:schemeClr>
                </a:solidFill>
              </a:rPr>
              <a:t>venir</a:t>
            </a:r>
            <a:r>
              <a:rPr lang="en-US" i="1">
                <a:solidFill>
                  <a:schemeClr val="tx1">
                    <a:lumMod val="60000"/>
                    <a:lumOff val="40000"/>
                  </a:schemeClr>
                </a:solidFill>
              </a:rPr>
              <a:t> a </a:t>
            </a:r>
            <a:r>
              <a:rPr lang="en-US" i="1" err="1">
                <a:solidFill>
                  <a:schemeClr val="tx1">
                    <a:lumMod val="60000"/>
                    <a:lumOff val="40000"/>
                  </a:schemeClr>
                </a:solidFill>
              </a:rPr>
              <a:t>usted</a:t>
            </a:r>
            <a:r>
              <a:rPr lang="en-US" i="1">
                <a:solidFill>
                  <a:schemeClr val="tx1">
                    <a:lumMod val="60000"/>
                    <a:lumOff val="40000"/>
                  </a:schemeClr>
                </a:solidFill>
              </a:rPr>
              <a:t> con </a:t>
            </a:r>
            <a:r>
              <a:rPr lang="en-US" i="1" err="1">
                <a:solidFill>
                  <a:schemeClr val="tx1">
                    <a:lumMod val="60000"/>
                    <a:lumOff val="40000"/>
                  </a:schemeClr>
                </a:solidFill>
              </a:rPr>
              <a:t>cualquier</a:t>
            </a:r>
            <a:r>
              <a:rPr lang="en-US" i="1">
                <a:solidFill>
                  <a:schemeClr val="tx1">
                    <a:lumMod val="60000"/>
                    <a:lumOff val="40000"/>
                  </a:schemeClr>
                </a:solidFill>
              </a:rPr>
              <a:t> </a:t>
            </a:r>
            <a:r>
              <a:rPr lang="en-US" i="1" err="1">
                <a:solidFill>
                  <a:schemeClr val="tx1">
                    <a:lumMod val="60000"/>
                    <a:lumOff val="40000"/>
                  </a:schemeClr>
                </a:solidFill>
              </a:rPr>
              <a:t>cosa</a:t>
            </a:r>
            <a:r>
              <a:rPr lang="en-US" i="1">
                <a:solidFill>
                  <a:schemeClr val="tx1">
                    <a:lumMod val="60000"/>
                    <a:lumOff val="40000"/>
                  </a:schemeClr>
                </a:solidFill>
              </a:rPr>
              <a:t> de la que </a:t>
            </a:r>
            <a:r>
              <a:rPr lang="en-US" i="1" err="1">
                <a:solidFill>
                  <a:schemeClr val="tx1">
                    <a:lumMod val="60000"/>
                    <a:lumOff val="40000"/>
                  </a:schemeClr>
                </a:solidFill>
              </a:rPr>
              <a:t>necesiten</a:t>
            </a:r>
            <a:r>
              <a:rPr lang="en-US" i="1">
                <a:solidFill>
                  <a:schemeClr val="tx1">
                    <a:lumMod val="60000"/>
                    <a:lumOff val="40000"/>
                  </a:schemeClr>
                </a:solidFill>
              </a:rPr>
              <a:t> </a:t>
            </a:r>
            <a:r>
              <a:rPr lang="en-US" i="1" err="1">
                <a:solidFill>
                  <a:schemeClr val="tx1">
                    <a:lumMod val="60000"/>
                    <a:lumOff val="40000"/>
                  </a:schemeClr>
                </a:solidFill>
              </a:rPr>
              <a:t>hablar</a:t>
            </a:r>
            <a:r>
              <a:rPr lang="en-US" i="1">
                <a:solidFill>
                  <a:schemeClr val="tx1">
                    <a:lumMod val="60000"/>
                    <a:lumOff val="40000"/>
                  </a:schemeClr>
                </a:solidFill>
              </a:rPr>
              <a:t> con </a:t>
            </a:r>
            <a:r>
              <a:rPr lang="en-US" i="1" err="1">
                <a:solidFill>
                  <a:schemeClr val="tx1">
                    <a:lumMod val="60000"/>
                    <a:lumOff val="40000"/>
                  </a:schemeClr>
                </a:solidFill>
              </a:rPr>
              <a:t>usted</a:t>
            </a:r>
            <a:r>
              <a:rPr lang="en-US" i="1">
                <a:solidFill>
                  <a:schemeClr val="tx1">
                    <a:lumMod val="60000"/>
                    <a:lumOff val="40000"/>
                  </a:schemeClr>
                </a:solidFill>
              </a:rPr>
              <a:t> </a:t>
            </a:r>
            <a:r>
              <a:rPr lang="en-US" i="1" err="1">
                <a:solidFill>
                  <a:schemeClr val="tx1">
                    <a:lumMod val="60000"/>
                    <a:lumOff val="40000"/>
                  </a:schemeClr>
                </a:solidFill>
              </a:rPr>
              <a:t>en</a:t>
            </a:r>
            <a:r>
              <a:rPr lang="en-US" i="1">
                <a:solidFill>
                  <a:schemeClr val="tx1">
                    <a:lumMod val="60000"/>
                    <a:lumOff val="40000"/>
                  </a:schemeClr>
                </a:solidFill>
              </a:rPr>
              <a:t> </a:t>
            </a:r>
            <a:r>
              <a:rPr lang="en-US" i="1" err="1">
                <a:solidFill>
                  <a:schemeClr val="tx1">
                    <a:lumMod val="60000"/>
                    <a:lumOff val="40000"/>
                  </a:schemeClr>
                </a:solidFill>
              </a:rPr>
              <a:t>cualquier</a:t>
            </a:r>
            <a:r>
              <a:rPr lang="en-US" i="1">
                <a:solidFill>
                  <a:schemeClr val="tx1">
                    <a:lumMod val="60000"/>
                    <a:lumOff val="40000"/>
                  </a:schemeClr>
                </a:solidFill>
              </a:rPr>
              <a:t> </a:t>
            </a:r>
            <a:r>
              <a:rPr lang="en-US" i="1" err="1">
                <a:solidFill>
                  <a:schemeClr val="tx1">
                    <a:lumMod val="60000"/>
                    <a:lumOff val="40000"/>
                  </a:schemeClr>
                </a:solidFill>
              </a:rPr>
              <a:t>momento</a:t>
            </a:r>
            <a:r>
              <a:rPr lang="en-US" i="1">
                <a:solidFill>
                  <a:schemeClr val="tx1">
                    <a:lumMod val="60000"/>
                    <a:lumOff val="40000"/>
                  </a:schemeClr>
                </a:solidFill>
              </a:rPr>
              <a:t>.</a:t>
            </a:r>
          </a:p>
          <a:p>
            <a:pPr marL="428625" indent="-428625">
              <a:buFont typeface="Arial" panose="020B0604020202020204" pitchFamily="34" charset="0"/>
              <a:buChar char="•"/>
            </a:pPr>
            <a:r>
              <a:rPr lang="en-US"/>
              <a:t>With that being said, if you become escalated by what your kids have to say, learn to become grounded, otherwise, it is unlikely that your child will continue to come back to you when they are struggling. / </a:t>
            </a:r>
            <a:r>
              <a:rPr lang="en-US" i="1" err="1">
                <a:solidFill>
                  <a:schemeClr val="tx1">
                    <a:lumMod val="60000"/>
                    <a:lumOff val="40000"/>
                  </a:schemeClr>
                </a:solidFill>
              </a:rPr>
              <a:t>Dicho</a:t>
            </a:r>
            <a:r>
              <a:rPr lang="en-US" i="1">
                <a:solidFill>
                  <a:schemeClr val="tx1">
                    <a:lumMod val="60000"/>
                    <a:lumOff val="40000"/>
                  </a:schemeClr>
                </a:solidFill>
              </a:rPr>
              <a:t> </a:t>
            </a:r>
            <a:r>
              <a:rPr lang="en-US" i="1" err="1">
                <a:solidFill>
                  <a:schemeClr val="tx1">
                    <a:lumMod val="60000"/>
                    <a:lumOff val="40000"/>
                  </a:schemeClr>
                </a:solidFill>
              </a:rPr>
              <a:t>esto</a:t>
            </a:r>
            <a:r>
              <a:rPr lang="en-US" i="1">
                <a:solidFill>
                  <a:schemeClr val="tx1">
                    <a:lumMod val="60000"/>
                    <a:lumOff val="40000"/>
                  </a:schemeClr>
                </a:solidFill>
              </a:rPr>
              <a:t>, </a:t>
            </a:r>
            <a:r>
              <a:rPr lang="en-US" i="1" err="1">
                <a:solidFill>
                  <a:schemeClr val="tx1">
                    <a:lumMod val="60000"/>
                    <a:lumOff val="40000"/>
                  </a:schemeClr>
                </a:solidFill>
              </a:rPr>
              <a:t>si</a:t>
            </a:r>
            <a:r>
              <a:rPr lang="en-US" i="1">
                <a:solidFill>
                  <a:schemeClr val="tx1">
                    <a:lumMod val="60000"/>
                    <a:lumOff val="40000"/>
                  </a:schemeClr>
                </a:solidFill>
              </a:rPr>
              <a:t> </a:t>
            </a:r>
            <a:r>
              <a:rPr lang="en-US" i="1" err="1">
                <a:solidFill>
                  <a:schemeClr val="tx1">
                    <a:lumMod val="60000"/>
                    <a:lumOff val="40000"/>
                  </a:schemeClr>
                </a:solidFill>
              </a:rPr>
              <a:t>te</a:t>
            </a:r>
            <a:r>
              <a:rPr lang="en-US" i="1">
                <a:solidFill>
                  <a:schemeClr val="tx1">
                    <a:lumMod val="60000"/>
                    <a:lumOff val="40000"/>
                  </a:schemeClr>
                </a:solidFill>
              </a:rPr>
              <a:t> </a:t>
            </a:r>
            <a:r>
              <a:rPr lang="en-US" i="1" err="1">
                <a:solidFill>
                  <a:schemeClr val="tx1">
                    <a:lumMod val="60000"/>
                    <a:lumOff val="40000"/>
                  </a:schemeClr>
                </a:solidFill>
              </a:rPr>
              <a:t>agravas</a:t>
            </a:r>
            <a:r>
              <a:rPr lang="en-US" i="1">
                <a:solidFill>
                  <a:schemeClr val="tx1">
                    <a:lumMod val="60000"/>
                    <a:lumOff val="40000"/>
                  </a:schemeClr>
                </a:solidFill>
              </a:rPr>
              <a:t> </a:t>
            </a:r>
            <a:r>
              <a:rPr lang="en-US" i="1" err="1">
                <a:solidFill>
                  <a:schemeClr val="tx1">
                    <a:lumMod val="60000"/>
                    <a:lumOff val="40000"/>
                  </a:schemeClr>
                </a:solidFill>
              </a:rPr>
              <a:t>por</a:t>
            </a:r>
            <a:r>
              <a:rPr lang="en-US" i="1">
                <a:solidFill>
                  <a:schemeClr val="tx1">
                    <a:lumMod val="60000"/>
                    <a:lumOff val="40000"/>
                  </a:schemeClr>
                </a:solidFill>
              </a:rPr>
              <a:t> lo que </a:t>
            </a:r>
            <a:r>
              <a:rPr lang="en-US" i="1" err="1">
                <a:solidFill>
                  <a:schemeClr val="tx1">
                    <a:lumMod val="60000"/>
                    <a:lumOff val="40000"/>
                  </a:schemeClr>
                </a:solidFill>
              </a:rPr>
              <a:t>tus</a:t>
            </a:r>
            <a:r>
              <a:rPr lang="en-US" i="1">
                <a:solidFill>
                  <a:schemeClr val="tx1">
                    <a:lumMod val="60000"/>
                    <a:lumOff val="40000"/>
                  </a:schemeClr>
                </a:solidFill>
              </a:rPr>
              <a:t> </a:t>
            </a:r>
            <a:r>
              <a:rPr lang="en-US" i="1" err="1">
                <a:solidFill>
                  <a:schemeClr val="tx1">
                    <a:lumMod val="60000"/>
                    <a:lumOff val="40000"/>
                  </a:schemeClr>
                </a:solidFill>
              </a:rPr>
              <a:t>hijos</a:t>
            </a:r>
            <a:r>
              <a:rPr lang="en-US" i="1">
                <a:solidFill>
                  <a:schemeClr val="tx1">
                    <a:lumMod val="60000"/>
                    <a:lumOff val="40000"/>
                  </a:schemeClr>
                </a:solidFill>
              </a:rPr>
              <a:t> </a:t>
            </a:r>
            <a:r>
              <a:rPr lang="en-US" i="1" err="1">
                <a:solidFill>
                  <a:schemeClr val="tx1">
                    <a:lumMod val="60000"/>
                    <a:lumOff val="40000"/>
                  </a:schemeClr>
                </a:solidFill>
              </a:rPr>
              <a:t>tienen</a:t>
            </a:r>
            <a:r>
              <a:rPr lang="en-US" i="1">
                <a:solidFill>
                  <a:schemeClr val="tx1">
                    <a:lumMod val="60000"/>
                    <a:lumOff val="40000"/>
                  </a:schemeClr>
                </a:solidFill>
              </a:rPr>
              <a:t> que </a:t>
            </a:r>
            <a:r>
              <a:rPr lang="en-US" i="1" err="1">
                <a:solidFill>
                  <a:schemeClr val="tx1">
                    <a:lumMod val="60000"/>
                    <a:lumOff val="40000"/>
                  </a:schemeClr>
                </a:solidFill>
              </a:rPr>
              <a:t>decir</a:t>
            </a:r>
            <a:r>
              <a:rPr lang="en-US" i="1">
                <a:solidFill>
                  <a:schemeClr val="tx1">
                    <a:lumMod val="60000"/>
                    <a:lumOff val="40000"/>
                  </a:schemeClr>
                </a:solidFill>
              </a:rPr>
              <a:t>, </a:t>
            </a:r>
            <a:r>
              <a:rPr lang="en-US" i="1" err="1">
                <a:solidFill>
                  <a:schemeClr val="tx1">
                    <a:lumMod val="60000"/>
                    <a:lumOff val="40000"/>
                  </a:schemeClr>
                </a:solidFill>
              </a:rPr>
              <a:t>aprendes</a:t>
            </a:r>
            <a:r>
              <a:rPr lang="en-US" i="1">
                <a:solidFill>
                  <a:schemeClr val="tx1">
                    <a:lumMod val="60000"/>
                    <a:lumOff val="40000"/>
                  </a:schemeClr>
                </a:solidFill>
              </a:rPr>
              <a:t> a </a:t>
            </a:r>
            <a:r>
              <a:rPr lang="en-US" i="1" err="1">
                <a:solidFill>
                  <a:schemeClr val="tx1">
                    <a:lumMod val="60000"/>
                    <a:lumOff val="40000"/>
                  </a:schemeClr>
                </a:solidFill>
              </a:rPr>
              <a:t>estar</a:t>
            </a:r>
            <a:r>
              <a:rPr lang="en-US" i="1">
                <a:solidFill>
                  <a:schemeClr val="tx1">
                    <a:lumMod val="60000"/>
                    <a:lumOff val="40000"/>
                  </a:schemeClr>
                </a:solidFill>
              </a:rPr>
              <a:t> </a:t>
            </a:r>
            <a:r>
              <a:rPr lang="en-US" i="1" err="1">
                <a:solidFill>
                  <a:schemeClr val="tx1">
                    <a:lumMod val="60000"/>
                    <a:lumOff val="40000"/>
                  </a:schemeClr>
                </a:solidFill>
              </a:rPr>
              <a:t>en</a:t>
            </a:r>
            <a:r>
              <a:rPr lang="en-US" i="1">
                <a:solidFill>
                  <a:schemeClr val="tx1">
                    <a:lumMod val="60000"/>
                    <a:lumOff val="40000"/>
                  </a:schemeClr>
                </a:solidFill>
              </a:rPr>
              <a:t> </a:t>
            </a:r>
            <a:r>
              <a:rPr lang="en-US" i="1" err="1">
                <a:solidFill>
                  <a:schemeClr val="tx1">
                    <a:lumMod val="60000"/>
                    <a:lumOff val="40000"/>
                  </a:schemeClr>
                </a:solidFill>
              </a:rPr>
              <a:t>el</a:t>
            </a:r>
            <a:r>
              <a:rPr lang="en-US" i="1">
                <a:solidFill>
                  <a:schemeClr val="tx1">
                    <a:lumMod val="60000"/>
                    <a:lumOff val="40000"/>
                  </a:schemeClr>
                </a:solidFill>
              </a:rPr>
              <a:t> </a:t>
            </a:r>
            <a:r>
              <a:rPr lang="en-US" i="1" err="1">
                <a:solidFill>
                  <a:schemeClr val="tx1">
                    <a:lumMod val="60000"/>
                    <a:lumOff val="40000"/>
                  </a:schemeClr>
                </a:solidFill>
              </a:rPr>
              <a:t>momento</a:t>
            </a:r>
            <a:r>
              <a:rPr lang="en-US" i="1">
                <a:solidFill>
                  <a:schemeClr val="tx1">
                    <a:lumMod val="60000"/>
                    <a:lumOff val="40000"/>
                  </a:schemeClr>
                </a:solidFill>
              </a:rPr>
              <a:t>, de lo </a:t>
            </a:r>
            <a:r>
              <a:rPr lang="en-US" i="1" err="1">
                <a:solidFill>
                  <a:schemeClr val="tx1">
                    <a:lumMod val="60000"/>
                    <a:lumOff val="40000"/>
                  </a:schemeClr>
                </a:solidFill>
              </a:rPr>
              <a:t>contrario</a:t>
            </a:r>
            <a:r>
              <a:rPr lang="en-US" i="1">
                <a:solidFill>
                  <a:schemeClr val="tx1">
                    <a:lumMod val="60000"/>
                    <a:lumOff val="40000"/>
                  </a:schemeClr>
                </a:solidFill>
              </a:rPr>
              <a:t>, es poco probable que </a:t>
            </a:r>
            <a:r>
              <a:rPr lang="en-US" i="1" err="1">
                <a:solidFill>
                  <a:schemeClr val="tx1">
                    <a:lumMod val="60000"/>
                    <a:lumOff val="40000"/>
                  </a:schemeClr>
                </a:solidFill>
              </a:rPr>
              <a:t>tu</a:t>
            </a:r>
            <a:r>
              <a:rPr lang="en-US" i="1">
                <a:solidFill>
                  <a:schemeClr val="tx1">
                    <a:lumMod val="60000"/>
                    <a:lumOff val="40000"/>
                  </a:schemeClr>
                </a:solidFill>
              </a:rPr>
              <a:t> </a:t>
            </a:r>
            <a:r>
              <a:rPr lang="en-US" i="1" err="1">
                <a:solidFill>
                  <a:schemeClr val="tx1">
                    <a:lumMod val="60000"/>
                    <a:lumOff val="40000"/>
                  </a:schemeClr>
                </a:solidFill>
              </a:rPr>
              <a:t>hijo</a:t>
            </a:r>
            <a:r>
              <a:rPr lang="en-US" i="1">
                <a:solidFill>
                  <a:schemeClr val="tx1">
                    <a:lumMod val="60000"/>
                    <a:lumOff val="40000"/>
                  </a:schemeClr>
                </a:solidFill>
              </a:rPr>
              <a:t> continue </a:t>
            </a:r>
            <a:r>
              <a:rPr lang="en-US" i="1" err="1">
                <a:solidFill>
                  <a:schemeClr val="tx1">
                    <a:lumMod val="60000"/>
                    <a:lumOff val="40000"/>
                  </a:schemeClr>
                </a:solidFill>
              </a:rPr>
              <a:t>volviendo</a:t>
            </a:r>
            <a:r>
              <a:rPr lang="en-US" i="1">
                <a:solidFill>
                  <a:schemeClr val="tx1">
                    <a:lumMod val="60000"/>
                    <a:lumOff val="40000"/>
                  </a:schemeClr>
                </a:solidFill>
              </a:rPr>
              <a:t> a </a:t>
            </a:r>
            <a:r>
              <a:rPr lang="en-US" i="1" err="1">
                <a:solidFill>
                  <a:schemeClr val="tx1">
                    <a:lumMod val="60000"/>
                    <a:lumOff val="40000"/>
                  </a:schemeClr>
                </a:solidFill>
              </a:rPr>
              <a:t>ti</a:t>
            </a:r>
            <a:r>
              <a:rPr lang="en-US" i="1">
                <a:solidFill>
                  <a:schemeClr val="tx1">
                    <a:lumMod val="60000"/>
                    <a:lumOff val="40000"/>
                  </a:schemeClr>
                </a:solidFill>
              </a:rPr>
              <a:t> </a:t>
            </a:r>
            <a:r>
              <a:rPr lang="en-US" i="1" err="1">
                <a:solidFill>
                  <a:schemeClr val="tx1">
                    <a:lumMod val="60000"/>
                    <a:lumOff val="40000"/>
                  </a:schemeClr>
                </a:solidFill>
              </a:rPr>
              <a:t>cuando</a:t>
            </a:r>
            <a:r>
              <a:rPr lang="en-US" i="1">
                <a:solidFill>
                  <a:schemeClr val="tx1">
                    <a:lumMod val="60000"/>
                    <a:lumOff val="40000"/>
                  </a:schemeClr>
                </a:solidFill>
              </a:rPr>
              <a:t> </a:t>
            </a:r>
            <a:r>
              <a:rPr lang="en-US" i="1" err="1">
                <a:solidFill>
                  <a:schemeClr val="tx1">
                    <a:lumMod val="60000"/>
                    <a:lumOff val="40000"/>
                  </a:schemeClr>
                </a:solidFill>
              </a:rPr>
              <a:t>esta</a:t>
            </a:r>
            <a:r>
              <a:rPr lang="en-US" i="1">
                <a:solidFill>
                  <a:schemeClr val="tx1">
                    <a:lumMod val="60000"/>
                    <a:lumOff val="40000"/>
                  </a:schemeClr>
                </a:solidFill>
              </a:rPr>
              <a:t> </a:t>
            </a:r>
            <a:r>
              <a:rPr lang="en-US" i="1" err="1">
                <a:solidFill>
                  <a:schemeClr val="tx1">
                    <a:lumMod val="60000"/>
                    <a:lumOff val="40000"/>
                  </a:schemeClr>
                </a:solidFill>
              </a:rPr>
              <a:t>luchando</a:t>
            </a:r>
            <a:r>
              <a:rPr lang="en-US" i="1">
                <a:solidFill>
                  <a:schemeClr val="tx1">
                    <a:lumMod val="60000"/>
                    <a:lumOff val="40000"/>
                  </a:schemeClr>
                </a:solidFill>
              </a:rPr>
              <a:t>.</a:t>
            </a:r>
          </a:p>
          <a:p>
            <a:pPr marL="428625" indent="-428625">
              <a:buFont typeface="Arial" panose="020B0604020202020204" pitchFamily="34" charset="0"/>
              <a:buChar char="•"/>
            </a:pPr>
            <a:r>
              <a:rPr lang="en-US"/>
              <a:t>Remind them that no matter what, you love them, you care, and there is nothing they could do that would push you away. / </a:t>
            </a:r>
            <a:r>
              <a:rPr lang="en-US" i="1" err="1">
                <a:solidFill>
                  <a:schemeClr val="tx1">
                    <a:lumMod val="60000"/>
                    <a:lumOff val="40000"/>
                  </a:schemeClr>
                </a:solidFill>
              </a:rPr>
              <a:t>Recuérdales</a:t>
            </a:r>
            <a:r>
              <a:rPr lang="en-US" i="1">
                <a:solidFill>
                  <a:schemeClr val="tx1">
                    <a:lumMod val="60000"/>
                    <a:lumOff val="40000"/>
                  </a:schemeClr>
                </a:solidFill>
              </a:rPr>
              <a:t> que </a:t>
            </a:r>
            <a:r>
              <a:rPr lang="en-US" i="1" err="1">
                <a:solidFill>
                  <a:schemeClr val="tx1">
                    <a:lumMod val="60000"/>
                    <a:lumOff val="40000"/>
                  </a:schemeClr>
                </a:solidFill>
              </a:rPr>
              <a:t>pase</a:t>
            </a:r>
            <a:r>
              <a:rPr lang="en-US" i="1">
                <a:solidFill>
                  <a:schemeClr val="tx1">
                    <a:lumMod val="60000"/>
                    <a:lumOff val="40000"/>
                  </a:schemeClr>
                </a:solidFill>
              </a:rPr>
              <a:t> lo que </a:t>
            </a:r>
            <a:r>
              <a:rPr lang="en-US" i="1" err="1">
                <a:solidFill>
                  <a:schemeClr val="tx1">
                    <a:lumMod val="60000"/>
                    <a:lumOff val="40000"/>
                  </a:schemeClr>
                </a:solidFill>
              </a:rPr>
              <a:t>pase</a:t>
            </a:r>
            <a:r>
              <a:rPr lang="en-US" i="1">
                <a:solidFill>
                  <a:schemeClr val="tx1">
                    <a:lumMod val="60000"/>
                    <a:lumOff val="40000"/>
                  </a:schemeClr>
                </a:solidFill>
              </a:rPr>
              <a:t>, </a:t>
            </a:r>
            <a:r>
              <a:rPr lang="en-US" i="1" err="1">
                <a:solidFill>
                  <a:schemeClr val="tx1">
                    <a:lumMod val="60000"/>
                    <a:lumOff val="40000"/>
                  </a:schemeClr>
                </a:solidFill>
              </a:rPr>
              <a:t>los</a:t>
            </a:r>
            <a:r>
              <a:rPr lang="en-US" i="1">
                <a:solidFill>
                  <a:schemeClr val="tx1">
                    <a:lumMod val="60000"/>
                    <a:lumOff val="40000"/>
                  </a:schemeClr>
                </a:solidFill>
              </a:rPr>
              <a:t> amas, </a:t>
            </a:r>
            <a:r>
              <a:rPr lang="en-US" i="1" err="1">
                <a:solidFill>
                  <a:schemeClr val="tx1">
                    <a:lumMod val="60000"/>
                    <a:lumOff val="40000"/>
                  </a:schemeClr>
                </a:solidFill>
              </a:rPr>
              <a:t>te</a:t>
            </a:r>
            <a:r>
              <a:rPr lang="en-US" i="1">
                <a:solidFill>
                  <a:schemeClr val="tx1">
                    <a:lumMod val="60000"/>
                    <a:lumOff val="40000"/>
                  </a:schemeClr>
                </a:solidFill>
              </a:rPr>
              <a:t> important, y no hay nada que </a:t>
            </a:r>
            <a:r>
              <a:rPr lang="en-US" i="1" err="1">
                <a:solidFill>
                  <a:schemeClr val="tx1">
                    <a:lumMod val="60000"/>
                    <a:lumOff val="40000"/>
                  </a:schemeClr>
                </a:solidFill>
              </a:rPr>
              <a:t>pueden</a:t>
            </a:r>
            <a:r>
              <a:rPr lang="en-US" i="1">
                <a:solidFill>
                  <a:schemeClr val="tx1">
                    <a:lumMod val="60000"/>
                    <a:lumOff val="40000"/>
                  </a:schemeClr>
                </a:solidFill>
              </a:rPr>
              <a:t> </a:t>
            </a:r>
            <a:r>
              <a:rPr lang="en-US" i="1" err="1">
                <a:solidFill>
                  <a:schemeClr val="tx1">
                    <a:lumMod val="60000"/>
                    <a:lumOff val="40000"/>
                  </a:schemeClr>
                </a:solidFill>
              </a:rPr>
              <a:t>hacer</a:t>
            </a:r>
            <a:r>
              <a:rPr lang="en-US" i="1">
                <a:solidFill>
                  <a:schemeClr val="tx1">
                    <a:lumMod val="60000"/>
                    <a:lumOff val="40000"/>
                  </a:schemeClr>
                </a:solidFill>
              </a:rPr>
              <a:t> que </a:t>
            </a:r>
            <a:r>
              <a:rPr lang="en-US" i="1" err="1">
                <a:solidFill>
                  <a:schemeClr val="tx1">
                    <a:lumMod val="60000"/>
                    <a:lumOff val="40000"/>
                  </a:schemeClr>
                </a:solidFill>
              </a:rPr>
              <a:t>te</a:t>
            </a:r>
            <a:r>
              <a:rPr lang="en-US" i="1">
                <a:solidFill>
                  <a:schemeClr val="tx1">
                    <a:lumMod val="60000"/>
                    <a:lumOff val="40000"/>
                  </a:schemeClr>
                </a:solidFill>
              </a:rPr>
              <a:t> </a:t>
            </a:r>
            <a:r>
              <a:rPr lang="en-US" i="1" err="1">
                <a:solidFill>
                  <a:schemeClr val="tx1">
                    <a:lumMod val="60000"/>
                    <a:lumOff val="40000"/>
                  </a:schemeClr>
                </a:solidFill>
              </a:rPr>
              <a:t>aleje</a:t>
            </a:r>
            <a:r>
              <a:rPr lang="en-US" i="1">
                <a:solidFill>
                  <a:schemeClr val="tx1">
                    <a:lumMod val="60000"/>
                    <a:lumOff val="40000"/>
                  </a:schemeClr>
                </a:solidFill>
              </a:rPr>
              <a:t>.</a:t>
            </a:r>
          </a:p>
          <a:p>
            <a:pPr marL="428625" indent="-428625">
              <a:buFont typeface="Arial" panose="020B0604020202020204" pitchFamily="34" charset="0"/>
              <a:buChar char="•"/>
            </a:pPr>
            <a:endParaRPr lang="en-US"/>
          </a:p>
          <a:p>
            <a:pPr marL="428625" indent="-428625">
              <a:buFont typeface="Arial" panose="020B0604020202020204" pitchFamily="34" charset="0"/>
              <a:buChar char="•"/>
            </a:pPr>
            <a:endParaRPr lang="en-US"/>
          </a:p>
        </p:txBody>
      </p:sp>
      <p:pic>
        <p:nvPicPr>
          <p:cNvPr id="8" name="Picture Placeholder 7" descr="A picture containing hydrozoan&#10;&#10;Description automatically generated">
            <a:extLst>
              <a:ext uri="{FF2B5EF4-FFF2-40B4-BE49-F238E27FC236}">
                <a16:creationId xmlns:a16="http://schemas.microsoft.com/office/drawing/2014/main" id="{F88E0705-F804-8F9D-88C0-95367BA0B6BA}"/>
              </a:ext>
            </a:extLst>
          </p:cNvPr>
          <p:cNvPicPr>
            <a:picLocks noGrp="1" noChangeAspect="1"/>
          </p:cNvPicPr>
          <p:nvPr>
            <p:ph type="pic" idx="1"/>
          </p:nvPr>
        </p:nvPicPr>
        <p:blipFill>
          <a:blip r:embed="rId2"/>
          <a:srcRect l="13638" r="13638"/>
          <a:stretch>
            <a:fillRect/>
          </a:stretch>
        </p:blipFill>
        <p:spPr>
          <a:xfrm>
            <a:off x="11722895" y="1"/>
            <a:ext cx="6565106" cy="9027320"/>
          </a:xfrm>
        </p:spPr>
      </p:pic>
    </p:spTree>
    <p:extLst>
      <p:ext uri="{BB962C8B-B14F-4D97-AF65-F5344CB8AC3E}">
        <p14:creationId xmlns:p14="http://schemas.microsoft.com/office/powerpoint/2010/main" val="267819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ED32D-0433-D209-F4EF-DE6372D4528F}"/>
              </a:ext>
            </a:extLst>
          </p:cNvPr>
          <p:cNvSpPr>
            <a:spLocks noGrp="1"/>
          </p:cNvSpPr>
          <p:nvPr>
            <p:ph type="title"/>
          </p:nvPr>
        </p:nvSpPr>
        <p:spPr>
          <a:xfrm>
            <a:off x="864108" y="1424267"/>
            <a:ext cx="9753930" cy="1465191"/>
          </a:xfrm>
        </p:spPr>
        <p:txBody>
          <a:bodyPr/>
          <a:lstStyle/>
          <a:p>
            <a:r>
              <a:rPr lang="en-US" sz="4000"/>
              <a:t>What </a:t>
            </a:r>
            <a:r>
              <a:rPr lang="en-US" sz="4000" b="1" u="sng"/>
              <a:t>To Do </a:t>
            </a:r>
            <a:r>
              <a:rPr lang="en-US" sz="4000"/>
              <a:t>When Your Child is Struggling Cont../ </a:t>
            </a:r>
            <a:r>
              <a:rPr lang="en-US" sz="4000" i="1"/>
              <a:t>Lo Que </a:t>
            </a:r>
            <a:r>
              <a:rPr lang="en-US" sz="4000" i="1" err="1"/>
              <a:t>hacer</a:t>
            </a:r>
            <a:r>
              <a:rPr lang="en-US" sz="4000" i="1"/>
              <a:t> para </a:t>
            </a:r>
            <a:r>
              <a:rPr lang="en-US" sz="4000" i="1" err="1"/>
              <a:t>apoyar</a:t>
            </a:r>
            <a:r>
              <a:rPr lang="en-US" sz="4000" i="1"/>
              <a:t> a </a:t>
            </a:r>
            <a:r>
              <a:rPr lang="en-US" sz="4000" i="1" err="1"/>
              <a:t>su</a:t>
            </a:r>
            <a:r>
              <a:rPr lang="en-US" sz="4000" i="1"/>
              <a:t> </a:t>
            </a:r>
            <a:r>
              <a:rPr lang="en-US" sz="4000" i="1" err="1"/>
              <a:t>hijos</a:t>
            </a:r>
            <a:endParaRPr lang="en-US" sz="4000" i="1"/>
          </a:p>
          <a:p>
            <a:endParaRPr lang="en-US" sz="6300"/>
          </a:p>
        </p:txBody>
      </p:sp>
      <p:sp>
        <p:nvSpPr>
          <p:cNvPr id="3" name="Text Placeholder 2">
            <a:extLst>
              <a:ext uri="{FF2B5EF4-FFF2-40B4-BE49-F238E27FC236}">
                <a16:creationId xmlns:a16="http://schemas.microsoft.com/office/drawing/2014/main" id="{99964D40-6A24-0E26-2B85-FE1C6D0009E5}"/>
              </a:ext>
            </a:extLst>
          </p:cNvPr>
          <p:cNvSpPr>
            <a:spLocks noGrp="1"/>
          </p:cNvSpPr>
          <p:nvPr>
            <p:ph type="body" sz="half" idx="2"/>
          </p:nvPr>
        </p:nvSpPr>
        <p:spPr>
          <a:xfrm>
            <a:off x="864108" y="2662520"/>
            <a:ext cx="9206345" cy="6365082"/>
          </a:xfrm>
        </p:spPr>
        <p:txBody>
          <a:bodyPr vert="horz" lIns="91440" tIns="45720" rIns="91440" bIns="45720" rtlCol="0" anchor="t">
            <a:normAutofit fontScale="92500" lnSpcReduction="20000"/>
          </a:bodyPr>
          <a:lstStyle/>
          <a:p>
            <a:pPr marL="428625" indent="-428625">
              <a:buFont typeface="Arial" panose="020B0604020202020204" pitchFamily="34" charset="0"/>
              <a:buChar char="•"/>
            </a:pPr>
            <a:r>
              <a:rPr lang="en-US"/>
              <a:t>Be your child’s safe person. Let them be met with compassion and empathy for their emotional pain. / </a:t>
            </a:r>
            <a:r>
              <a:rPr lang="en-US" i="1">
                <a:solidFill>
                  <a:schemeClr val="tx1">
                    <a:lumMod val="60000"/>
                    <a:lumOff val="40000"/>
                  </a:schemeClr>
                </a:solidFill>
              </a:rPr>
              <a:t>Se la persona </a:t>
            </a:r>
            <a:r>
              <a:rPr lang="en-US" i="1" err="1">
                <a:solidFill>
                  <a:schemeClr val="tx1">
                    <a:lumMod val="60000"/>
                    <a:lumOff val="40000"/>
                  </a:schemeClr>
                </a:solidFill>
              </a:rPr>
              <a:t>segura</a:t>
            </a:r>
            <a:r>
              <a:rPr lang="en-US" i="1">
                <a:solidFill>
                  <a:schemeClr val="tx1">
                    <a:lumMod val="60000"/>
                    <a:lumOff val="40000"/>
                  </a:schemeClr>
                </a:solidFill>
              </a:rPr>
              <a:t> de </a:t>
            </a:r>
            <a:r>
              <a:rPr lang="en-US" i="1" err="1">
                <a:solidFill>
                  <a:schemeClr val="tx1">
                    <a:lumMod val="60000"/>
                    <a:lumOff val="40000"/>
                  </a:schemeClr>
                </a:solidFill>
              </a:rPr>
              <a:t>tu</a:t>
            </a:r>
            <a:r>
              <a:rPr lang="en-US" i="1">
                <a:solidFill>
                  <a:schemeClr val="tx1">
                    <a:lumMod val="60000"/>
                    <a:lumOff val="40000"/>
                  </a:schemeClr>
                </a:solidFill>
              </a:rPr>
              <a:t> </a:t>
            </a:r>
            <a:r>
              <a:rPr lang="en-US" i="1" err="1">
                <a:solidFill>
                  <a:schemeClr val="tx1">
                    <a:lumMod val="60000"/>
                    <a:lumOff val="40000"/>
                  </a:schemeClr>
                </a:solidFill>
              </a:rPr>
              <a:t>hijo</a:t>
            </a:r>
            <a:r>
              <a:rPr lang="en-US" i="1">
                <a:solidFill>
                  <a:schemeClr val="tx1">
                    <a:lumMod val="60000"/>
                    <a:lumOff val="40000"/>
                  </a:schemeClr>
                </a:solidFill>
              </a:rPr>
              <a:t>. </a:t>
            </a:r>
            <a:r>
              <a:rPr lang="en-US" i="1" err="1">
                <a:solidFill>
                  <a:schemeClr val="tx1">
                    <a:lumMod val="60000"/>
                    <a:lumOff val="40000"/>
                  </a:schemeClr>
                </a:solidFill>
              </a:rPr>
              <a:t>Ensenyle</a:t>
            </a:r>
            <a:r>
              <a:rPr lang="en-US" i="1">
                <a:solidFill>
                  <a:schemeClr val="tx1">
                    <a:lumMod val="60000"/>
                    <a:lumOff val="40000"/>
                  </a:schemeClr>
                </a:solidFill>
              </a:rPr>
              <a:t> </a:t>
            </a:r>
            <a:r>
              <a:rPr lang="en-US" i="1" err="1">
                <a:solidFill>
                  <a:schemeClr val="tx1">
                    <a:lumMod val="60000"/>
                    <a:lumOff val="40000"/>
                  </a:schemeClr>
                </a:solidFill>
              </a:rPr>
              <a:t>compasión</a:t>
            </a:r>
            <a:r>
              <a:rPr lang="en-US" i="1">
                <a:solidFill>
                  <a:schemeClr val="tx1">
                    <a:lumMod val="60000"/>
                    <a:lumOff val="40000"/>
                  </a:schemeClr>
                </a:solidFill>
              </a:rPr>
              <a:t> y </a:t>
            </a:r>
            <a:r>
              <a:rPr lang="en-US" i="1" err="1">
                <a:solidFill>
                  <a:schemeClr val="tx1">
                    <a:lumMod val="60000"/>
                    <a:lumOff val="40000"/>
                  </a:schemeClr>
                </a:solidFill>
              </a:rPr>
              <a:t>empatía</a:t>
            </a:r>
            <a:r>
              <a:rPr lang="en-US" i="1">
                <a:solidFill>
                  <a:schemeClr val="tx1">
                    <a:lumMod val="60000"/>
                    <a:lumOff val="40000"/>
                  </a:schemeClr>
                </a:solidFill>
              </a:rPr>
              <a:t> </a:t>
            </a:r>
            <a:r>
              <a:rPr lang="en-US" i="1" err="1">
                <a:solidFill>
                  <a:schemeClr val="tx1">
                    <a:lumMod val="60000"/>
                    <a:lumOff val="40000"/>
                  </a:schemeClr>
                </a:solidFill>
              </a:rPr>
              <a:t>por</a:t>
            </a:r>
            <a:r>
              <a:rPr lang="en-US" i="1">
                <a:solidFill>
                  <a:schemeClr val="tx1">
                    <a:lumMod val="60000"/>
                    <a:lumOff val="40000"/>
                  </a:schemeClr>
                </a:solidFill>
              </a:rPr>
              <a:t> </a:t>
            </a:r>
            <a:r>
              <a:rPr lang="en-US" i="1" err="1">
                <a:solidFill>
                  <a:schemeClr val="tx1">
                    <a:lumMod val="60000"/>
                    <a:lumOff val="40000"/>
                  </a:schemeClr>
                </a:solidFill>
              </a:rPr>
              <a:t>su</a:t>
            </a:r>
            <a:r>
              <a:rPr lang="en-US" i="1">
                <a:solidFill>
                  <a:schemeClr val="tx1">
                    <a:lumMod val="60000"/>
                    <a:lumOff val="40000"/>
                  </a:schemeClr>
                </a:solidFill>
              </a:rPr>
              <a:t> </a:t>
            </a:r>
            <a:r>
              <a:rPr lang="en-US" i="1" err="1">
                <a:solidFill>
                  <a:schemeClr val="tx1">
                    <a:lumMod val="60000"/>
                    <a:lumOff val="40000"/>
                  </a:schemeClr>
                </a:solidFill>
              </a:rPr>
              <a:t>dolar</a:t>
            </a:r>
            <a:r>
              <a:rPr lang="en-US" i="1">
                <a:solidFill>
                  <a:schemeClr val="tx1">
                    <a:lumMod val="60000"/>
                    <a:lumOff val="40000"/>
                  </a:schemeClr>
                </a:solidFill>
              </a:rPr>
              <a:t> </a:t>
            </a:r>
            <a:r>
              <a:rPr lang="en-US" i="1" err="1">
                <a:solidFill>
                  <a:schemeClr val="tx1">
                    <a:lumMod val="60000"/>
                    <a:lumOff val="40000"/>
                  </a:schemeClr>
                </a:solidFill>
              </a:rPr>
              <a:t>emocional</a:t>
            </a:r>
            <a:r>
              <a:rPr lang="en-US" i="1">
                <a:solidFill>
                  <a:schemeClr val="tx1">
                    <a:lumMod val="60000"/>
                    <a:lumOff val="40000"/>
                  </a:schemeClr>
                </a:solidFill>
              </a:rPr>
              <a:t>. </a:t>
            </a:r>
          </a:p>
          <a:p>
            <a:pPr marL="428625" indent="-428625">
              <a:buFont typeface="Arial" panose="020B0604020202020204" pitchFamily="34" charset="0"/>
              <a:buChar char="•"/>
            </a:pPr>
            <a:r>
              <a:rPr lang="en-US"/>
              <a:t>Be open and honest with them about tough topics such as drugs, sex, self harm, or suicidal thoughts. / </a:t>
            </a:r>
            <a:r>
              <a:rPr lang="en-US" i="1">
                <a:solidFill>
                  <a:schemeClr val="tx1">
                    <a:lumMod val="60000"/>
                    <a:lumOff val="40000"/>
                  </a:schemeClr>
                </a:solidFill>
              </a:rPr>
              <a:t>Se </a:t>
            </a:r>
            <a:r>
              <a:rPr lang="en-US" i="1" err="1">
                <a:solidFill>
                  <a:schemeClr val="tx1">
                    <a:lumMod val="60000"/>
                    <a:lumOff val="40000"/>
                  </a:schemeClr>
                </a:solidFill>
              </a:rPr>
              <a:t>abierto</a:t>
            </a:r>
            <a:r>
              <a:rPr lang="en-US" i="1">
                <a:solidFill>
                  <a:schemeClr val="tx1">
                    <a:lumMod val="60000"/>
                    <a:lumOff val="40000"/>
                  </a:schemeClr>
                </a:solidFill>
              </a:rPr>
              <a:t> y </a:t>
            </a:r>
            <a:r>
              <a:rPr lang="en-US" i="1" err="1">
                <a:solidFill>
                  <a:schemeClr val="tx1">
                    <a:lumMod val="60000"/>
                    <a:lumOff val="40000"/>
                  </a:schemeClr>
                </a:solidFill>
              </a:rPr>
              <a:t>honesto</a:t>
            </a:r>
            <a:r>
              <a:rPr lang="en-US" i="1">
                <a:solidFill>
                  <a:schemeClr val="tx1">
                    <a:lumMod val="60000"/>
                    <a:lumOff val="40000"/>
                  </a:schemeClr>
                </a:solidFill>
              </a:rPr>
              <a:t> con </a:t>
            </a:r>
            <a:r>
              <a:rPr lang="en-US" i="1" err="1">
                <a:solidFill>
                  <a:schemeClr val="tx1">
                    <a:lumMod val="60000"/>
                    <a:lumOff val="40000"/>
                  </a:schemeClr>
                </a:solidFill>
              </a:rPr>
              <a:t>ellos</a:t>
            </a:r>
            <a:r>
              <a:rPr lang="en-US" i="1">
                <a:solidFill>
                  <a:schemeClr val="tx1">
                    <a:lumMod val="60000"/>
                    <a:lumOff val="40000"/>
                  </a:schemeClr>
                </a:solidFill>
              </a:rPr>
              <a:t> </a:t>
            </a:r>
            <a:r>
              <a:rPr lang="en-US" i="1" err="1">
                <a:solidFill>
                  <a:schemeClr val="tx1">
                    <a:lumMod val="60000"/>
                    <a:lumOff val="40000"/>
                  </a:schemeClr>
                </a:solidFill>
              </a:rPr>
              <a:t>sobre</a:t>
            </a:r>
            <a:r>
              <a:rPr lang="en-US" i="1">
                <a:solidFill>
                  <a:schemeClr val="tx1">
                    <a:lumMod val="60000"/>
                    <a:lumOff val="40000"/>
                  </a:schemeClr>
                </a:solidFill>
              </a:rPr>
              <a:t> </a:t>
            </a:r>
            <a:r>
              <a:rPr lang="en-US" i="1" err="1">
                <a:solidFill>
                  <a:schemeClr val="tx1">
                    <a:lumMod val="60000"/>
                    <a:lumOff val="40000"/>
                  </a:schemeClr>
                </a:solidFill>
              </a:rPr>
              <a:t>temas</a:t>
            </a:r>
            <a:r>
              <a:rPr lang="en-US" i="1">
                <a:solidFill>
                  <a:schemeClr val="tx1">
                    <a:lumMod val="60000"/>
                    <a:lumOff val="40000"/>
                  </a:schemeClr>
                </a:solidFill>
              </a:rPr>
              <a:t> </a:t>
            </a:r>
            <a:r>
              <a:rPr lang="en-US" i="1" err="1">
                <a:solidFill>
                  <a:schemeClr val="tx1">
                    <a:lumMod val="60000"/>
                    <a:lumOff val="40000"/>
                  </a:schemeClr>
                </a:solidFill>
              </a:rPr>
              <a:t>difíciles</a:t>
            </a:r>
            <a:r>
              <a:rPr lang="en-US" i="1">
                <a:solidFill>
                  <a:schemeClr val="tx1">
                    <a:lumMod val="60000"/>
                    <a:lumOff val="40000"/>
                  </a:schemeClr>
                </a:solidFill>
              </a:rPr>
              <a:t> </a:t>
            </a:r>
            <a:r>
              <a:rPr lang="en-US" i="1" err="1">
                <a:solidFill>
                  <a:schemeClr val="tx1">
                    <a:lumMod val="60000"/>
                    <a:lumOff val="40000"/>
                  </a:schemeClr>
                </a:solidFill>
              </a:rPr>
              <a:t>como</a:t>
            </a:r>
            <a:r>
              <a:rPr lang="en-US" i="1">
                <a:solidFill>
                  <a:schemeClr val="tx1">
                    <a:lumMod val="60000"/>
                    <a:lumOff val="40000"/>
                  </a:schemeClr>
                </a:solidFill>
              </a:rPr>
              <a:t> las </a:t>
            </a:r>
            <a:r>
              <a:rPr lang="en-US" i="1" err="1">
                <a:solidFill>
                  <a:schemeClr val="tx1">
                    <a:lumMod val="60000"/>
                    <a:lumOff val="40000"/>
                  </a:schemeClr>
                </a:solidFill>
              </a:rPr>
              <a:t>drogas</a:t>
            </a:r>
            <a:r>
              <a:rPr lang="en-US" i="1">
                <a:solidFill>
                  <a:schemeClr val="tx1">
                    <a:lumMod val="60000"/>
                    <a:lumOff val="40000"/>
                  </a:schemeClr>
                </a:solidFill>
              </a:rPr>
              <a:t>, </a:t>
            </a:r>
            <a:r>
              <a:rPr lang="en-US" i="1" err="1">
                <a:solidFill>
                  <a:schemeClr val="tx1">
                    <a:lumMod val="60000"/>
                    <a:lumOff val="40000"/>
                  </a:schemeClr>
                </a:solidFill>
              </a:rPr>
              <a:t>sexo</a:t>
            </a:r>
            <a:r>
              <a:rPr lang="en-US" i="1">
                <a:solidFill>
                  <a:schemeClr val="tx1">
                    <a:lumMod val="60000"/>
                    <a:lumOff val="40000"/>
                  </a:schemeClr>
                </a:solidFill>
              </a:rPr>
              <a:t>, </a:t>
            </a:r>
            <a:r>
              <a:rPr lang="en-US" i="1" err="1">
                <a:solidFill>
                  <a:schemeClr val="tx1">
                    <a:lumMod val="60000"/>
                    <a:lumOff val="40000"/>
                  </a:schemeClr>
                </a:solidFill>
              </a:rPr>
              <a:t>lastimarse</a:t>
            </a:r>
            <a:r>
              <a:rPr lang="en-US" i="1">
                <a:solidFill>
                  <a:schemeClr val="tx1">
                    <a:lumMod val="60000"/>
                    <a:lumOff val="40000"/>
                  </a:schemeClr>
                </a:solidFill>
              </a:rPr>
              <a:t>, y </a:t>
            </a:r>
            <a:r>
              <a:rPr lang="en-US" i="1" err="1">
                <a:solidFill>
                  <a:schemeClr val="tx1">
                    <a:lumMod val="60000"/>
                    <a:lumOff val="40000"/>
                  </a:schemeClr>
                </a:solidFill>
              </a:rPr>
              <a:t>pensamientos</a:t>
            </a:r>
            <a:r>
              <a:rPr lang="en-US" i="1">
                <a:solidFill>
                  <a:schemeClr val="tx1">
                    <a:lumMod val="60000"/>
                    <a:lumOff val="40000"/>
                  </a:schemeClr>
                </a:solidFill>
              </a:rPr>
              <a:t> de </a:t>
            </a:r>
            <a:r>
              <a:rPr lang="en-US" i="1" err="1">
                <a:solidFill>
                  <a:schemeClr val="tx1">
                    <a:lumMod val="60000"/>
                    <a:lumOff val="40000"/>
                  </a:schemeClr>
                </a:solidFill>
              </a:rPr>
              <a:t>suicida</a:t>
            </a:r>
            <a:r>
              <a:rPr lang="en-US" i="1">
                <a:solidFill>
                  <a:schemeClr val="tx1">
                    <a:lumMod val="60000"/>
                    <a:lumOff val="40000"/>
                  </a:schemeClr>
                </a:solidFill>
              </a:rPr>
              <a:t>.</a:t>
            </a:r>
          </a:p>
          <a:p>
            <a:pPr marL="428625" indent="-428625">
              <a:buFont typeface="Arial" panose="020B0604020202020204" pitchFamily="34" charset="0"/>
              <a:buChar char="•"/>
            </a:pPr>
            <a:r>
              <a:rPr lang="en-US"/>
              <a:t>Be interested and curious about their struggles./ </a:t>
            </a:r>
            <a:r>
              <a:rPr lang="en-US" i="1">
                <a:solidFill>
                  <a:schemeClr val="tx1">
                    <a:lumMod val="60000"/>
                    <a:lumOff val="40000"/>
                  </a:schemeClr>
                </a:solidFill>
              </a:rPr>
              <a:t>Este </a:t>
            </a:r>
            <a:r>
              <a:rPr lang="en-US" i="1" err="1">
                <a:solidFill>
                  <a:schemeClr val="tx1">
                    <a:lumMod val="60000"/>
                    <a:lumOff val="40000"/>
                  </a:schemeClr>
                </a:solidFill>
              </a:rPr>
              <a:t>interesado</a:t>
            </a:r>
            <a:r>
              <a:rPr lang="en-US" i="1">
                <a:solidFill>
                  <a:schemeClr val="tx1">
                    <a:lumMod val="60000"/>
                    <a:lumOff val="40000"/>
                  </a:schemeClr>
                </a:solidFill>
              </a:rPr>
              <a:t> y curioso </a:t>
            </a:r>
            <a:r>
              <a:rPr lang="en-US" i="1" err="1">
                <a:solidFill>
                  <a:schemeClr val="tx1">
                    <a:lumMod val="60000"/>
                    <a:lumOff val="40000"/>
                  </a:schemeClr>
                </a:solidFill>
              </a:rPr>
              <a:t>sobre</a:t>
            </a:r>
            <a:r>
              <a:rPr lang="en-US" i="1">
                <a:solidFill>
                  <a:schemeClr val="tx1">
                    <a:lumMod val="60000"/>
                    <a:lumOff val="40000"/>
                  </a:schemeClr>
                </a:solidFill>
              </a:rPr>
              <a:t> sus </a:t>
            </a:r>
            <a:r>
              <a:rPr lang="en-US" i="1" err="1">
                <a:solidFill>
                  <a:schemeClr val="tx1">
                    <a:lumMod val="60000"/>
                    <a:lumOff val="40000"/>
                  </a:schemeClr>
                </a:solidFill>
              </a:rPr>
              <a:t>problemas</a:t>
            </a:r>
            <a:r>
              <a:rPr lang="en-US" i="1">
                <a:solidFill>
                  <a:schemeClr val="tx1">
                    <a:lumMod val="60000"/>
                    <a:lumOff val="40000"/>
                  </a:schemeClr>
                </a:solidFill>
              </a:rPr>
              <a:t>. </a:t>
            </a:r>
          </a:p>
          <a:p>
            <a:pPr marL="428625" indent="-428625">
              <a:buFont typeface="Arial" panose="020B0604020202020204" pitchFamily="34" charset="0"/>
              <a:buChar char="•"/>
            </a:pPr>
            <a:r>
              <a:rPr lang="en-US"/>
              <a:t>Normalize getting help by going to your own therapy. / </a:t>
            </a:r>
            <a:r>
              <a:rPr lang="en-US" i="1" err="1">
                <a:solidFill>
                  <a:schemeClr val="tx1">
                    <a:lumMod val="60000"/>
                    <a:lumOff val="40000"/>
                  </a:schemeClr>
                </a:solidFill>
              </a:rPr>
              <a:t>Normaliza</a:t>
            </a:r>
            <a:r>
              <a:rPr lang="en-US" i="1">
                <a:solidFill>
                  <a:schemeClr val="tx1">
                    <a:lumMod val="60000"/>
                    <a:lumOff val="40000"/>
                  </a:schemeClr>
                </a:solidFill>
              </a:rPr>
              <a:t> la </a:t>
            </a:r>
            <a:r>
              <a:rPr lang="en-US" i="1" err="1">
                <a:solidFill>
                  <a:schemeClr val="tx1">
                    <a:lumMod val="60000"/>
                    <a:lumOff val="40000"/>
                  </a:schemeClr>
                </a:solidFill>
              </a:rPr>
              <a:t>ayuda</a:t>
            </a:r>
            <a:r>
              <a:rPr lang="en-US" i="1">
                <a:solidFill>
                  <a:schemeClr val="tx1">
                    <a:lumMod val="60000"/>
                    <a:lumOff val="40000"/>
                  </a:schemeClr>
                </a:solidFill>
              </a:rPr>
              <a:t> </a:t>
            </a:r>
            <a:r>
              <a:rPr lang="en-US" i="1" err="1">
                <a:solidFill>
                  <a:schemeClr val="tx1">
                    <a:lumMod val="60000"/>
                    <a:lumOff val="40000"/>
                  </a:schemeClr>
                </a:solidFill>
              </a:rPr>
              <a:t>yendo</a:t>
            </a:r>
            <a:r>
              <a:rPr lang="en-US" i="1">
                <a:solidFill>
                  <a:schemeClr val="tx1">
                    <a:lumMod val="60000"/>
                    <a:lumOff val="40000"/>
                  </a:schemeClr>
                </a:solidFill>
              </a:rPr>
              <a:t> a </a:t>
            </a:r>
            <a:r>
              <a:rPr lang="en-US" i="1" err="1">
                <a:solidFill>
                  <a:schemeClr val="tx1">
                    <a:lumMod val="60000"/>
                    <a:lumOff val="40000"/>
                  </a:schemeClr>
                </a:solidFill>
              </a:rPr>
              <a:t>su</a:t>
            </a:r>
            <a:r>
              <a:rPr lang="en-US" i="1">
                <a:solidFill>
                  <a:schemeClr val="tx1">
                    <a:lumMod val="60000"/>
                    <a:lumOff val="40000"/>
                  </a:schemeClr>
                </a:solidFill>
              </a:rPr>
              <a:t> </a:t>
            </a:r>
            <a:r>
              <a:rPr lang="en-US" i="1" err="1">
                <a:solidFill>
                  <a:schemeClr val="tx1">
                    <a:lumMod val="60000"/>
                    <a:lumOff val="40000"/>
                  </a:schemeClr>
                </a:solidFill>
              </a:rPr>
              <a:t>propia</a:t>
            </a:r>
            <a:r>
              <a:rPr lang="en-US" i="1">
                <a:solidFill>
                  <a:schemeClr val="tx1">
                    <a:lumMod val="60000"/>
                    <a:lumOff val="40000"/>
                  </a:schemeClr>
                </a:solidFill>
              </a:rPr>
              <a:t> </a:t>
            </a:r>
            <a:r>
              <a:rPr lang="en-US" i="1" err="1">
                <a:solidFill>
                  <a:schemeClr val="tx1">
                    <a:lumMod val="60000"/>
                    <a:lumOff val="40000"/>
                  </a:schemeClr>
                </a:solidFill>
              </a:rPr>
              <a:t>terapia</a:t>
            </a:r>
            <a:r>
              <a:rPr lang="en-US" i="1">
                <a:solidFill>
                  <a:schemeClr val="tx1">
                    <a:lumMod val="60000"/>
                    <a:lumOff val="40000"/>
                  </a:schemeClr>
                </a:solidFill>
              </a:rPr>
              <a:t>.</a:t>
            </a:r>
          </a:p>
          <a:p>
            <a:pPr marL="428625" indent="-428625">
              <a:buFont typeface="Arial" panose="020B0604020202020204" pitchFamily="34" charset="0"/>
              <a:buChar char="•"/>
            </a:pPr>
            <a:r>
              <a:rPr lang="en-US"/>
              <a:t>Utilize resources here in the community./ </a:t>
            </a:r>
            <a:r>
              <a:rPr lang="en-US" i="1" err="1">
                <a:solidFill>
                  <a:schemeClr val="tx1">
                    <a:lumMod val="60000"/>
                    <a:lumOff val="40000"/>
                  </a:schemeClr>
                </a:solidFill>
              </a:rPr>
              <a:t>Utlize</a:t>
            </a:r>
            <a:r>
              <a:rPr lang="en-US" i="1">
                <a:solidFill>
                  <a:schemeClr val="tx1">
                    <a:lumMod val="60000"/>
                    <a:lumOff val="40000"/>
                  </a:schemeClr>
                </a:solidFill>
              </a:rPr>
              <a:t> </a:t>
            </a:r>
            <a:r>
              <a:rPr lang="en-US" i="1" err="1">
                <a:solidFill>
                  <a:schemeClr val="tx1">
                    <a:lumMod val="60000"/>
                    <a:lumOff val="40000"/>
                  </a:schemeClr>
                </a:solidFill>
              </a:rPr>
              <a:t>recursos</a:t>
            </a:r>
            <a:r>
              <a:rPr lang="en-US" i="1">
                <a:solidFill>
                  <a:schemeClr val="tx1">
                    <a:lumMod val="60000"/>
                    <a:lumOff val="40000"/>
                  </a:schemeClr>
                </a:solidFill>
              </a:rPr>
              <a:t> de la </a:t>
            </a:r>
            <a:r>
              <a:rPr lang="en-US" i="1" err="1">
                <a:solidFill>
                  <a:schemeClr val="tx1">
                    <a:lumMod val="60000"/>
                    <a:lumOff val="40000"/>
                  </a:schemeClr>
                </a:solidFill>
              </a:rPr>
              <a:t>comunidad</a:t>
            </a:r>
            <a:r>
              <a:rPr lang="en-US" i="1">
                <a:solidFill>
                  <a:schemeClr val="tx1">
                    <a:lumMod val="60000"/>
                    <a:lumOff val="40000"/>
                  </a:schemeClr>
                </a:solidFill>
              </a:rPr>
              <a:t>. </a:t>
            </a:r>
          </a:p>
          <a:p>
            <a:pPr marL="428625" indent="-428625">
              <a:buFont typeface="Arial" panose="020B0604020202020204" pitchFamily="34" charset="0"/>
              <a:buChar char="•"/>
            </a:pPr>
            <a:r>
              <a:rPr lang="en-US"/>
              <a:t>Remind your child about the importance of leaning on their community, the people who care about them, and that they are not alone. / </a:t>
            </a:r>
            <a:r>
              <a:rPr lang="en-US" i="1" err="1">
                <a:solidFill>
                  <a:schemeClr val="tx1">
                    <a:lumMod val="60000"/>
                    <a:lumOff val="40000"/>
                  </a:schemeClr>
                </a:solidFill>
              </a:rPr>
              <a:t>Ayude</a:t>
            </a:r>
            <a:r>
              <a:rPr lang="en-US" i="1">
                <a:solidFill>
                  <a:schemeClr val="tx1">
                    <a:lumMod val="60000"/>
                    <a:lumOff val="40000"/>
                  </a:schemeClr>
                </a:solidFill>
              </a:rPr>
              <a:t> a </a:t>
            </a:r>
            <a:r>
              <a:rPr lang="en-US" i="1" err="1">
                <a:solidFill>
                  <a:schemeClr val="tx1">
                    <a:lumMod val="60000"/>
                    <a:lumOff val="40000"/>
                  </a:schemeClr>
                </a:solidFill>
              </a:rPr>
              <a:t>recordarle</a:t>
            </a:r>
            <a:r>
              <a:rPr lang="en-US" i="1">
                <a:solidFill>
                  <a:schemeClr val="tx1">
                    <a:lumMod val="60000"/>
                    <a:lumOff val="40000"/>
                  </a:schemeClr>
                </a:solidFill>
              </a:rPr>
              <a:t> a sus </a:t>
            </a:r>
            <a:r>
              <a:rPr lang="en-US" i="1" err="1">
                <a:solidFill>
                  <a:schemeClr val="tx1">
                    <a:lumMod val="60000"/>
                    <a:lumOff val="40000"/>
                  </a:schemeClr>
                </a:solidFill>
              </a:rPr>
              <a:t>hijos</a:t>
            </a:r>
            <a:r>
              <a:rPr lang="en-US" i="1">
                <a:solidFill>
                  <a:schemeClr val="tx1">
                    <a:lumMod val="60000"/>
                    <a:lumOff val="40000"/>
                  </a:schemeClr>
                </a:solidFill>
              </a:rPr>
              <a:t> la </a:t>
            </a:r>
            <a:r>
              <a:rPr lang="en-US" i="1" err="1">
                <a:solidFill>
                  <a:schemeClr val="tx1">
                    <a:lumMod val="60000"/>
                    <a:lumOff val="40000"/>
                  </a:schemeClr>
                </a:solidFill>
              </a:rPr>
              <a:t>importancia</a:t>
            </a:r>
            <a:r>
              <a:rPr lang="en-US" i="1">
                <a:solidFill>
                  <a:schemeClr val="tx1">
                    <a:lumMod val="60000"/>
                    <a:lumOff val="40000"/>
                  </a:schemeClr>
                </a:solidFill>
              </a:rPr>
              <a:t> de usar </a:t>
            </a:r>
            <a:r>
              <a:rPr lang="en-US" i="1" err="1">
                <a:solidFill>
                  <a:schemeClr val="tx1">
                    <a:lumMod val="60000"/>
                    <a:lumOff val="40000"/>
                  </a:schemeClr>
                </a:solidFill>
              </a:rPr>
              <a:t>su</a:t>
            </a:r>
            <a:r>
              <a:rPr lang="en-US" i="1">
                <a:solidFill>
                  <a:schemeClr val="tx1">
                    <a:lumMod val="60000"/>
                    <a:lumOff val="40000"/>
                  </a:schemeClr>
                </a:solidFill>
              </a:rPr>
              <a:t> </a:t>
            </a:r>
            <a:r>
              <a:rPr lang="en-US" i="1" err="1">
                <a:solidFill>
                  <a:schemeClr val="tx1">
                    <a:lumMod val="60000"/>
                    <a:lumOff val="40000"/>
                  </a:schemeClr>
                </a:solidFill>
              </a:rPr>
              <a:t>comunidad</a:t>
            </a:r>
            <a:r>
              <a:rPr lang="en-US" i="1">
                <a:solidFill>
                  <a:schemeClr val="tx1">
                    <a:lumMod val="60000"/>
                    <a:lumOff val="40000"/>
                  </a:schemeClr>
                </a:solidFill>
              </a:rPr>
              <a:t>, y a las personas que </a:t>
            </a:r>
            <a:r>
              <a:rPr lang="en-US" i="1" err="1">
                <a:solidFill>
                  <a:schemeClr val="tx1">
                    <a:lumMod val="60000"/>
                    <a:lumOff val="40000"/>
                  </a:schemeClr>
                </a:solidFill>
              </a:rPr>
              <a:t>los</a:t>
            </a:r>
            <a:r>
              <a:rPr lang="en-US" i="1">
                <a:solidFill>
                  <a:schemeClr val="tx1">
                    <a:lumMod val="60000"/>
                    <a:lumOff val="40000"/>
                  </a:schemeClr>
                </a:solidFill>
              </a:rPr>
              <a:t> </a:t>
            </a:r>
            <a:r>
              <a:rPr lang="en-US" i="1" err="1">
                <a:solidFill>
                  <a:schemeClr val="tx1">
                    <a:lumMod val="60000"/>
                    <a:lumOff val="40000"/>
                  </a:schemeClr>
                </a:solidFill>
              </a:rPr>
              <a:t>quiere</a:t>
            </a:r>
            <a:r>
              <a:rPr lang="en-US" i="1">
                <a:solidFill>
                  <a:schemeClr val="tx1">
                    <a:lumMod val="60000"/>
                    <a:lumOff val="40000"/>
                  </a:schemeClr>
                </a:solidFill>
              </a:rPr>
              <a:t> </a:t>
            </a:r>
            <a:r>
              <a:rPr lang="en-US" i="1" err="1">
                <a:solidFill>
                  <a:schemeClr val="tx1">
                    <a:lumMod val="60000"/>
                    <a:lumOff val="40000"/>
                  </a:schemeClr>
                </a:solidFill>
              </a:rPr>
              <a:t>porque</a:t>
            </a:r>
            <a:r>
              <a:rPr lang="en-US" i="1">
                <a:solidFill>
                  <a:schemeClr val="tx1">
                    <a:lumMod val="60000"/>
                    <a:lumOff val="40000"/>
                  </a:schemeClr>
                </a:solidFill>
              </a:rPr>
              <a:t> no </a:t>
            </a:r>
            <a:r>
              <a:rPr lang="en-US" i="1" err="1">
                <a:solidFill>
                  <a:schemeClr val="tx1">
                    <a:lumMod val="60000"/>
                    <a:lumOff val="40000"/>
                  </a:schemeClr>
                </a:solidFill>
              </a:rPr>
              <a:t>están</a:t>
            </a:r>
            <a:r>
              <a:rPr lang="en-US" i="1">
                <a:solidFill>
                  <a:schemeClr val="tx1">
                    <a:lumMod val="60000"/>
                    <a:lumOff val="40000"/>
                  </a:schemeClr>
                </a:solidFill>
              </a:rPr>
              <a:t> solos.</a:t>
            </a:r>
          </a:p>
          <a:p>
            <a:pPr marL="428625" indent="-428625">
              <a:buFont typeface="Arial" panose="020B0604020202020204" pitchFamily="34" charset="0"/>
              <a:buChar char="•"/>
            </a:pPr>
            <a:r>
              <a:rPr lang="en-US"/>
              <a:t>Trust your gut. You know your child better than anyone. If something feels off, listen. / </a:t>
            </a:r>
            <a:r>
              <a:rPr lang="en-US" i="1" err="1">
                <a:solidFill>
                  <a:schemeClr val="tx1">
                    <a:lumMod val="60000"/>
                    <a:lumOff val="40000"/>
                  </a:schemeClr>
                </a:solidFill>
              </a:rPr>
              <a:t>Confía</a:t>
            </a:r>
            <a:r>
              <a:rPr lang="en-US" i="1">
                <a:solidFill>
                  <a:schemeClr val="tx1">
                    <a:lumMod val="60000"/>
                    <a:lumOff val="40000"/>
                  </a:schemeClr>
                </a:solidFill>
              </a:rPr>
              <a:t> </a:t>
            </a:r>
            <a:r>
              <a:rPr lang="en-US" i="1" err="1">
                <a:solidFill>
                  <a:schemeClr val="tx1">
                    <a:lumMod val="60000"/>
                    <a:lumOff val="40000"/>
                  </a:schemeClr>
                </a:solidFill>
              </a:rPr>
              <a:t>en</a:t>
            </a:r>
            <a:r>
              <a:rPr lang="en-US" i="1">
                <a:solidFill>
                  <a:schemeClr val="tx1">
                    <a:lumMod val="60000"/>
                    <a:lumOff val="40000"/>
                  </a:schemeClr>
                </a:solidFill>
              </a:rPr>
              <a:t> </a:t>
            </a:r>
            <a:r>
              <a:rPr lang="en-US" i="1" err="1">
                <a:solidFill>
                  <a:schemeClr val="tx1">
                    <a:lumMod val="60000"/>
                    <a:lumOff val="40000"/>
                  </a:schemeClr>
                </a:solidFill>
              </a:rPr>
              <a:t>su</a:t>
            </a:r>
            <a:r>
              <a:rPr lang="en-US" i="1">
                <a:solidFill>
                  <a:schemeClr val="tx1">
                    <a:lumMod val="60000"/>
                    <a:lumOff val="40000"/>
                  </a:schemeClr>
                </a:solidFill>
              </a:rPr>
              <a:t> </a:t>
            </a:r>
            <a:r>
              <a:rPr lang="en-US" i="1" err="1">
                <a:solidFill>
                  <a:schemeClr val="tx1">
                    <a:lumMod val="60000"/>
                    <a:lumOff val="40000"/>
                  </a:schemeClr>
                </a:solidFill>
              </a:rPr>
              <a:t>instinto</a:t>
            </a:r>
            <a:r>
              <a:rPr lang="en-US" i="1">
                <a:solidFill>
                  <a:schemeClr val="tx1">
                    <a:lumMod val="60000"/>
                    <a:lumOff val="40000"/>
                  </a:schemeClr>
                </a:solidFill>
              </a:rPr>
              <a:t>. </a:t>
            </a:r>
            <a:r>
              <a:rPr lang="en-US" i="1" err="1">
                <a:solidFill>
                  <a:schemeClr val="tx1">
                    <a:lumMod val="60000"/>
                    <a:lumOff val="40000"/>
                  </a:schemeClr>
                </a:solidFill>
              </a:rPr>
              <a:t>Usted</a:t>
            </a:r>
            <a:r>
              <a:rPr lang="en-US" i="1">
                <a:solidFill>
                  <a:schemeClr val="tx1">
                    <a:lumMod val="60000"/>
                    <a:lumOff val="40000"/>
                  </a:schemeClr>
                </a:solidFill>
              </a:rPr>
              <a:t> </a:t>
            </a:r>
            <a:r>
              <a:rPr lang="en-US" i="1" err="1">
                <a:solidFill>
                  <a:schemeClr val="tx1">
                    <a:lumMod val="60000"/>
                    <a:lumOff val="40000"/>
                  </a:schemeClr>
                </a:solidFill>
              </a:rPr>
              <a:t>conoce</a:t>
            </a:r>
            <a:r>
              <a:rPr lang="en-US" i="1">
                <a:solidFill>
                  <a:schemeClr val="tx1">
                    <a:lumMod val="60000"/>
                    <a:lumOff val="40000"/>
                  </a:schemeClr>
                </a:solidFill>
              </a:rPr>
              <a:t> a </a:t>
            </a:r>
            <a:r>
              <a:rPr lang="en-US" i="1" err="1">
                <a:solidFill>
                  <a:schemeClr val="tx1">
                    <a:lumMod val="60000"/>
                    <a:lumOff val="40000"/>
                  </a:schemeClr>
                </a:solidFill>
              </a:rPr>
              <a:t>su</a:t>
            </a:r>
            <a:r>
              <a:rPr lang="en-US" i="1">
                <a:solidFill>
                  <a:schemeClr val="tx1">
                    <a:lumMod val="60000"/>
                    <a:lumOff val="40000"/>
                  </a:schemeClr>
                </a:solidFill>
              </a:rPr>
              <a:t> </a:t>
            </a:r>
            <a:r>
              <a:rPr lang="en-US" i="1" err="1">
                <a:solidFill>
                  <a:schemeClr val="tx1">
                    <a:lumMod val="60000"/>
                    <a:lumOff val="40000"/>
                  </a:schemeClr>
                </a:solidFill>
              </a:rPr>
              <a:t>hijo</a:t>
            </a:r>
            <a:r>
              <a:rPr lang="en-US" i="1">
                <a:solidFill>
                  <a:schemeClr val="tx1">
                    <a:lumMod val="60000"/>
                    <a:lumOff val="40000"/>
                  </a:schemeClr>
                </a:solidFill>
              </a:rPr>
              <a:t> </a:t>
            </a:r>
            <a:r>
              <a:rPr lang="en-US" i="1" err="1">
                <a:solidFill>
                  <a:schemeClr val="tx1">
                    <a:lumMod val="60000"/>
                    <a:lumOff val="40000"/>
                  </a:schemeClr>
                </a:solidFill>
              </a:rPr>
              <a:t>mejor</a:t>
            </a:r>
            <a:r>
              <a:rPr lang="en-US" i="1">
                <a:solidFill>
                  <a:schemeClr val="tx1">
                    <a:lumMod val="60000"/>
                    <a:lumOff val="40000"/>
                  </a:schemeClr>
                </a:solidFill>
              </a:rPr>
              <a:t> que </a:t>
            </a:r>
            <a:r>
              <a:rPr lang="en-US" i="1" err="1">
                <a:solidFill>
                  <a:schemeClr val="tx1">
                    <a:lumMod val="60000"/>
                    <a:lumOff val="40000"/>
                  </a:schemeClr>
                </a:solidFill>
              </a:rPr>
              <a:t>nadie</a:t>
            </a:r>
            <a:r>
              <a:rPr lang="en-US" i="1">
                <a:solidFill>
                  <a:schemeClr val="tx1">
                    <a:lumMod val="60000"/>
                    <a:lumOff val="40000"/>
                  </a:schemeClr>
                </a:solidFill>
              </a:rPr>
              <a:t>. Si algo se </a:t>
            </a:r>
            <a:r>
              <a:rPr lang="en-US" i="1" err="1">
                <a:solidFill>
                  <a:schemeClr val="tx1">
                    <a:lumMod val="60000"/>
                    <a:lumOff val="40000"/>
                  </a:schemeClr>
                </a:solidFill>
              </a:rPr>
              <a:t>siente</a:t>
            </a:r>
            <a:r>
              <a:rPr lang="en-US" i="1">
                <a:solidFill>
                  <a:schemeClr val="tx1">
                    <a:lumMod val="60000"/>
                    <a:lumOff val="40000"/>
                  </a:schemeClr>
                </a:solidFill>
              </a:rPr>
              <a:t> mal, </a:t>
            </a:r>
            <a:r>
              <a:rPr lang="en-US" i="1" err="1">
                <a:solidFill>
                  <a:schemeClr val="tx1">
                    <a:lumMod val="60000"/>
                    <a:lumOff val="40000"/>
                  </a:schemeClr>
                </a:solidFill>
              </a:rPr>
              <a:t>escuche</a:t>
            </a:r>
            <a:r>
              <a:rPr lang="en-US" i="1">
                <a:solidFill>
                  <a:schemeClr val="tx1">
                    <a:lumMod val="60000"/>
                    <a:lumOff val="40000"/>
                  </a:schemeClr>
                </a:solidFill>
              </a:rPr>
              <a:t>,</a:t>
            </a:r>
          </a:p>
        </p:txBody>
      </p:sp>
      <p:pic>
        <p:nvPicPr>
          <p:cNvPr id="8" name="Picture Placeholder 7" descr="A picture containing hydrozoan&#10;&#10;Description automatically generated">
            <a:extLst>
              <a:ext uri="{FF2B5EF4-FFF2-40B4-BE49-F238E27FC236}">
                <a16:creationId xmlns:a16="http://schemas.microsoft.com/office/drawing/2014/main" id="{6E4F3982-ED01-D30D-F9D8-984CBCBA8111}"/>
              </a:ext>
            </a:extLst>
          </p:cNvPr>
          <p:cNvPicPr>
            <a:picLocks noGrp="1" noChangeAspect="1"/>
          </p:cNvPicPr>
          <p:nvPr>
            <p:ph type="pic" idx="1"/>
          </p:nvPr>
        </p:nvPicPr>
        <p:blipFill>
          <a:blip r:embed="rId2"/>
          <a:srcRect l="13638" r="13638"/>
          <a:stretch>
            <a:fillRect/>
          </a:stretch>
        </p:blipFill>
        <p:spPr/>
      </p:pic>
    </p:spTree>
    <p:extLst>
      <p:ext uri="{BB962C8B-B14F-4D97-AF65-F5344CB8AC3E}">
        <p14:creationId xmlns:p14="http://schemas.microsoft.com/office/powerpoint/2010/main" val="2157085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645BD6E-D504-0AAE-E7AB-615D99588185}"/>
              </a:ext>
            </a:extLst>
          </p:cNvPr>
          <p:cNvSpPr>
            <a:spLocks noGrp="1"/>
          </p:cNvSpPr>
          <p:nvPr>
            <p:ph type="title"/>
          </p:nvPr>
        </p:nvSpPr>
        <p:spPr/>
        <p:txBody>
          <a:bodyPr/>
          <a:lstStyle/>
          <a:p>
            <a:r>
              <a:rPr lang="en-US"/>
              <a:t>Local Resources/ </a:t>
            </a:r>
            <a:r>
              <a:rPr lang="en-US" err="1"/>
              <a:t>Recursos</a:t>
            </a:r>
            <a:r>
              <a:rPr lang="en-US"/>
              <a:t> locales</a:t>
            </a:r>
          </a:p>
        </p:txBody>
      </p:sp>
      <p:graphicFrame>
        <p:nvGraphicFramePr>
          <p:cNvPr id="14" name="Content Placeholder 3" descr="Timeline Placeholder ">
            <a:extLst>
              <a:ext uri="{FF2B5EF4-FFF2-40B4-BE49-F238E27FC236}">
                <a16:creationId xmlns:a16="http://schemas.microsoft.com/office/drawing/2014/main" id="{8B282638-605F-AABF-CB34-2453951B1089}"/>
              </a:ext>
            </a:extLst>
          </p:cNvPr>
          <p:cNvGraphicFramePr>
            <a:graphicFrameLocks noGrp="1"/>
          </p:cNvGraphicFramePr>
          <p:nvPr>
            <p:ph idx="1"/>
          </p:nvPr>
        </p:nvGraphicFramePr>
        <p:xfrm>
          <a:off x="864395" y="2852738"/>
          <a:ext cx="15773400" cy="5815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34133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96D4E-8B4F-62B8-F551-56379B923E78}"/>
              </a:ext>
            </a:extLst>
          </p:cNvPr>
          <p:cNvSpPr>
            <a:spLocks noGrp="1"/>
          </p:cNvSpPr>
          <p:nvPr>
            <p:ph type="ctrTitle"/>
          </p:nvPr>
        </p:nvSpPr>
        <p:spPr>
          <a:xfrm>
            <a:off x="2286000" y="1755649"/>
            <a:ext cx="13716000" cy="2338982"/>
          </a:xfrm>
        </p:spPr>
        <p:txBody>
          <a:bodyPr/>
          <a:lstStyle/>
          <a:p>
            <a:r>
              <a:rPr lang="en-US" sz="12000"/>
              <a:t>Thank You </a:t>
            </a:r>
          </a:p>
        </p:txBody>
      </p:sp>
      <p:sp>
        <p:nvSpPr>
          <p:cNvPr id="3" name="Subtitle 2">
            <a:extLst>
              <a:ext uri="{FF2B5EF4-FFF2-40B4-BE49-F238E27FC236}">
                <a16:creationId xmlns:a16="http://schemas.microsoft.com/office/drawing/2014/main" id="{FF07BEBE-18E8-4025-FF6F-EC0130CB4F22}"/>
              </a:ext>
            </a:extLst>
          </p:cNvPr>
          <p:cNvSpPr>
            <a:spLocks noGrp="1"/>
          </p:cNvSpPr>
          <p:nvPr>
            <p:ph type="subTitle" idx="1"/>
          </p:nvPr>
        </p:nvSpPr>
        <p:spPr>
          <a:xfrm>
            <a:off x="2286000" y="4377018"/>
            <a:ext cx="13716000" cy="3509682"/>
          </a:xfrm>
        </p:spPr>
        <p:txBody>
          <a:bodyPr>
            <a:noAutofit/>
          </a:bodyPr>
          <a:lstStyle/>
          <a:p>
            <a:r>
              <a:rPr lang="en-US" sz="6600">
                <a:solidFill>
                  <a:srgbClr val="AD5C4D"/>
                </a:solidFill>
                <a:highlight>
                  <a:srgbClr val="D1D8B7"/>
                </a:highlight>
              </a:rPr>
              <a:t>ashley.h@talktherapycenter.org</a:t>
            </a:r>
          </a:p>
          <a:p>
            <a:r>
              <a:rPr lang="en-US" sz="6600">
                <a:solidFill>
                  <a:srgbClr val="AD5C4D"/>
                </a:solidFill>
                <a:highlight>
                  <a:srgbClr val="D1D8B7"/>
                </a:highlight>
              </a:rPr>
              <a:t>www.talktherapycenter.net	</a:t>
            </a:r>
          </a:p>
          <a:p>
            <a:r>
              <a:rPr lang="en-US" sz="6600">
                <a:solidFill>
                  <a:srgbClr val="AD5C4D"/>
                </a:solidFill>
                <a:highlight>
                  <a:srgbClr val="D1D8B7"/>
                </a:highlight>
              </a:rPr>
              <a:t>951-588-5527</a:t>
            </a:r>
          </a:p>
        </p:txBody>
      </p:sp>
    </p:spTree>
    <p:extLst>
      <p:ext uri="{BB962C8B-B14F-4D97-AF65-F5344CB8AC3E}">
        <p14:creationId xmlns:p14="http://schemas.microsoft.com/office/powerpoint/2010/main" val="257793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D2016F-08ED-4AE5-B1F4-32741B999C0D}"/>
              </a:ext>
            </a:extLst>
          </p:cNvPr>
          <p:cNvSpPr>
            <a:spLocks noGrp="1"/>
          </p:cNvSpPr>
          <p:nvPr>
            <p:ph type="title"/>
          </p:nvPr>
        </p:nvSpPr>
        <p:spPr>
          <a:xfrm>
            <a:off x="1371600" y="853435"/>
            <a:ext cx="15773400" cy="1988345"/>
          </a:xfrm>
        </p:spPr>
        <p:txBody>
          <a:bodyPr/>
          <a:lstStyle/>
          <a:p>
            <a:pPr algn="ctr"/>
            <a:r>
              <a:rPr lang="en-US" err="1">
                <a:latin typeface="+mn-lt"/>
                <a:ea typeface="+mn-lt"/>
                <a:cs typeface="+mn-lt"/>
              </a:rPr>
              <a:t>Traducción</a:t>
            </a:r>
            <a:r>
              <a:rPr lang="en-US">
                <a:latin typeface="+mn-lt"/>
                <a:ea typeface="+mn-lt"/>
                <a:cs typeface="+mn-lt"/>
              </a:rPr>
              <a:t> de audio
</a:t>
            </a:r>
          </a:p>
        </p:txBody>
      </p:sp>
      <p:pic>
        <p:nvPicPr>
          <p:cNvPr id="4" name="Picture 4" descr="Graphical user interface, qr code&#10;&#10;Description automatically generated">
            <a:extLst>
              <a:ext uri="{FF2B5EF4-FFF2-40B4-BE49-F238E27FC236}">
                <a16:creationId xmlns:a16="http://schemas.microsoft.com/office/drawing/2014/main" id="{C1EC558C-7632-4EDE-B2DB-C18241A60C87}"/>
              </a:ext>
            </a:extLst>
          </p:cNvPr>
          <p:cNvPicPr>
            <a:picLocks noGrp="1" noChangeAspect="1"/>
          </p:cNvPicPr>
          <p:nvPr>
            <p:ph sz="half" idx="2"/>
          </p:nvPr>
        </p:nvPicPr>
        <p:blipFill rotWithShape="1">
          <a:blip r:embed="rId3"/>
          <a:srcRect r="40032"/>
          <a:stretch/>
        </p:blipFill>
        <p:spPr>
          <a:xfrm>
            <a:off x="805519" y="6805691"/>
            <a:ext cx="5582867" cy="3142040"/>
          </a:xfrm>
        </p:spPr>
      </p:pic>
      <p:sp>
        <p:nvSpPr>
          <p:cNvPr id="20" name="Content Placeholder 19">
            <a:extLst>
              <a:ext uri="{FF2B5EF4-FFF2-40B4-BE49-F238E27FC236}">
                <a16:creationId xmlns:a16="http://schemas.microsoft.com/office/drawing/2014/main" id="{1C1C512F-FD91-4641-B48B-AD423F9A659A}"/>
              </a:ext>
            </a:extLst>
          </p:cNvPr>
          <p:cNvSpPr>
            <a:spLocks noGrp="1"/>
          </p:cNvSpPr>
          <p:nvPr>
            <p:ph sz="quarter" idx="4"/>
          </p:nvPr>
        </p:nvSpPr>
        <p:spPr/>
        <p:txBody>
          <a:bodyPr>
            <a:normAutofit fontScale="92500"/>
          </a:bodyPr>
          <a:lstStyle/>
          <a:p>
            <a:r>
              <a:rPr lang="en-US">
                <a:cs typeface="Calibri"/>
              </a:rPr>
              <a:t>If you need audio translation, on the next screen scan the </a:t>
            </a:r>
            <a:r>
              <a:rPr lang="en-US">
                <a:highlight>
                  <a:srgbClr val="FFFF00"/>
                </a:highlight>
                <a:cs typeface="Calibri"/>
              </a:rPr>
              <a:t>QR code </a:t>
            </a:r>
            <a:r>
              <a:rPr lang="en-US">
                <a:cs typeface="Calibri"/>
              </a:rPr>
              <a:t>or enter the </a:t>
            </a:r>
            <a:r>
              <a:rPr lang="en-US">
                <a:highlight>
                  <a:srgbClr val="00FFFF"/>
                </a:highlight>
                <a:cs typeface="Calibri"/>
              </a:rPr>
              <a:t>URL address</a:t>
            </a:r>
            <a:r>
              <a:rPr lang="en-US">
                <a:cs typeface="Calibri"/>
              </a:rPr>
              <a:t>  into a web browser</a:t>
            </a:r>
          </a:p>
          <a:p>
            <a:endParaRPr lang="en-US">
              <a:cs typeface="Calibri"/>
            </a:endParaRPr>
          </a:p>
          <a:p>
            <a:r>
              <a:rPr lang="es-ES">
                <a:cs typeface="Calibri"/>
              </a:rPr>
              <a:t>Si necesita traducción de audio, en la siguiente pantalla escanee el </a:t>
            </a:r>
            <a:r>
              <a:rPr lang="es-ES">
                <a:highlight>
                  <a:srgbClr val="FFFF00"/>
                </a:highlight>
                <a:cs typeface="Calibri"/>
              </a:rPr>
              <a:t>código QR </a:t>
            </a:r>
            <a:r>
              <a:rPr lang="es-ES">
                <a:cs typeface="Calibri"/>
              </a:rPr>
              <a:t>o ingrese la </a:t>
            </a:r>
            <a:r>
              <a:rPr lang="es-ES">
                <a:highlight>
                  <a:srgbClr val="00FFFF"/>
                </a:highlight>
                <a:cs typeface="Calibri"/>
              </a:rPr>
              <a:t>dirección URL</a:t>
            </a:r>
            <a:r>
              <a:rPr lang="es-ES">
                <a:cs typeface="Calibri"/>
              </a:rPr>
              <a:t> en un navegador web</a:t>
            </a:r>
            <a:endParaRPr lang="en-US"/>
          </a:p>
        </p:txBody>
      </p:sp>
      <p:pic>
        <p:nvPicPr>
          <p:cNvPr id="2" name="Picture 2" descr="Graphical user interface, application&#10;&#10;Description automatically generated">
            <a:extLst>
              <a:ext uri="{FF2B5EF4-FFF2-40B4-BE49-F238E27FC236}">
                <a16:creationId xmlns:a16="http://schemas.microsoft.com/office/drawing/2014/main" id="{1B1859AB-1DCB-4E4C-BDDD-E52B1B81CCDE}"/>
              </a:ext>
            </a:extLst>
          </p:cNvPr>
          <p:cNvPicPr>
            <a:picLocks noChangeAspect="1"/>
          </p:cNvPicPr>
          <p:nvPr/>
        </p:nvPicPr>
        <p:blipFill>
          <a:blip r:embed="rId4"/>
          <a:stretch>
            <a:fillRect/>
          </a:stretch>
        </p:blipFill>
        <p:spPr>
          <a:xfrm>
            <a:off x="997745" y="2622446"/>
            <a:ext cx="1766898" cy="3567818"/>
          </a:xfrm>
          <a:prstGeom prst="rect">
            <a:avLst/>
          </a:prstGeom>
        </p:spPr>
      </p:pic>
      <p:pic>
        <p:nvPicPr>
          <p:cNvPr id="3" name="Picture 5" descr="Graphical user interface, application&#10;&#10;Description automatically generated">
            <a:extLst>
              <a:ext uri="{FF2B5EF4-FFF2-40B4-BE49-F238E27FC236}">
                <a16:creationId xmlns:a16="http://schemas.microsoft.com/office/drawing/2014/main" id="{6D5931A6-F3FE-45E0-A30E-49D165DA750D}"/>
              </a:ext>
            </a:extLst>
          </p:cNvPr>
          <p:cNvPicPr>
            <a:picLocks noChangeAspect="1"/>
          </p:cNvPicPr>
          <p:nvPr/>
        </p:nvPicPr>
        <p:blipFill>
          <a:blip r:embed="rId5"/>
          <a:stretch>
            <a:fillRect/>
          </a:stretch>
        </p:blipFill>
        <p:spPr>
          <a:xfrm>
            <a:off x="3310688" y="3223803"/>
            <a:ext cx="3240831" cy="2523372"/>
          </a:xfrm>
          <a:prstGeom prst="rect">
            <a:avLst/>
          </a:prstGeom>
        </p:spPr>
      </p:pic>
      <p:sp>
        <p:nvSpPr>
          <p:cNvPr id="7" name="Rectangle 6">
            <a:extLst>
              <a:ext uri="{FF2B5EF4-FFF2-40B4-BE49-F238E27FC236}">
                <a16:creationId xmlns:a16="http://schemas.microsoft.com/office/drawing/2014/main" id="{216BD2B3-195A-48D9-A4F0-DF63C949DD1D}"/>
              </a:ext>
            </a:extLst>
          </p:cNvPr>
          <p:cNvSpPr/>
          <p:nvPr/>
        </p:nvSpPr>
        <p:spPr>
          <a:xfrm>
            <a:off x="3137697" y="8282867"/>
            <a:ext cx="1296699" cy="12168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9" name="Rectangle 8">
            <a:extLst>
              <a:ext uri="{FF2B5EF4-FFF2-40B4-BE49-F238E27FC236}">
                <a16:creationId xmlns:a16="http://schemas.microsoft.com/office/drawing/2014/main" id="{88AF6948-41EC-4F50-A92D-E81503C531D1}"/>
              </a:ext>
            </a:extLst>
          </p:cNvPr>
          <p:cNvSpPr/>
          <p:nvPr/>
        </p:nvSpPr>
        <p:spPr>
          <a:xfrm>
            <a:off x="3066866" y="7834816"/>
            <a:ext cx="1438362" cy="3167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17" name="TextBox 16">
            <a:extLst>
              <a:ext uri="{FF2B5EF4-FFF2-40B4-BE49-F238E27FC236}">
                <a16:creationId xmlns:a16="http://schemas.microsoft.com/office/drawing/2014/main" id="{B2A0ADCA-CBD2-4A95-9721-EF3BA8BDCAE3}"/>
              </a:ext>
            </a:extLst>
          </p:cNvPr>
          <p:cNvSpPr txBox="1"/>
          <p:nvPr/>
        </p:nvSpPr>
        <p:spPr>
          <a:xfrm>
            <a:off x="3080183" y="8637358"/>
            <a:ext cx="1758360" cy="507831"/>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2400">
                <a:highlight>
                  <a:srgbClr val="FFFF00"/>
                </a:highlight>
              </a:rPr>
              <a:t>QR Code</a:t>
            </a:r>
          </a:p>
        </p:txBody>
      </p:sp>
      <p:sp>
        <p:nvSpPr>
          <p:cNvPr id="18" name="TextBox 17">
            <a:extLst>
              <a:ext uri="{FF2B5EF4-FFF2-40B4-BE49-F238E27FC236}">
                <a16:creationId xmlns:a16="http://schemas.microsoft.com/office/drawing/2014/main" id="{E213734A-55B4-491B-A57A-658A24973B38}"/>
              </a:ext>
            </a:extLst>
          </p:cNvPr>
          <p:cNvSpPr txBox="1"/>
          <p:nvPr/>
        </p:nvSpPr>
        <p:spPr>
          <a:xfrm>
            <a:off x="3176020" y="7818480"/>
            <a:ext cx="1456979" cy="369332"/>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1500">
                <a:highlight>
                  <a:srgbClr val="00FFFF"/>
                </a:highlight>
              </a:rPr>
              <a:t>URL Address</a:t>
            </a:r>
            <a:endParaRPr lang="en-US" sz="1500">
              <a:highlight>
                <a:srgbClr val="00FFFF"/>
              </a:highlight>
              <a:cs typeface="Calibri"/>
            </a:endParaRPr>
          </a:p>
        </p:txBody>
      </p:sp>
      <p:sp>
        <p:nvSpPr>
          <p:cNvPr id="8" name="Arrow: Right 7">
            <a:extLst>
              <a:ext uri="{FF2B5EF4-FFF2-40B4-BE49-F238E27FC236}">
                <a16:creationId xmlns:a16="http://schemas.microsoft.com/office/drawing/2014/main" id="{CB1A08EE-CF53-4ACB-B948-1C0645A99437}"/>
              </a:ext>
            </a:extLst>
          </p:cNvPr>
          <p:cNvSpPr/>
          <p:nvPr/>
        </p:nvSpPr>
        <p:spPr>
          <a:xfrm rot="5400000">
            <a:off x="3080912" y="6283743"/>
            <a:ext cx="1057013" cy="5901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3558637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920269">
            <a:off x="13657763" y="-4455058"/>
            <a:ext cx="6226076" cy="839299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4638" y="7200900"/>
            <a:ext cx="5639734" cy="543011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176813" y="7703286"/>
            <a:ext cx="2991384" cy="1473936"/>
          </a:xfrm>
          <a:prstGeom prst="rect">
            <a:avLst/>
          </a:prstGeom>
        </p:spPr>
      </p:pic>
      <p:pic>
        <p:nvPicPr>
          <p:cNvPr id="5" name="Picture 5"/>
          <p:cNvPicPr>
            <a:picLocks noChangeAspect="1"/>
          </p:cNvPicPr>
          <p:nvPr/>
        </p:nvPicPr>
        <p:blipFill>
          <a:blip r:embed="rId8"/>
          <a:srcRect/>
          <a:stretch>
            <a:fillRect/>
          </a:stretch>
        </p:blipFill>
        <p:spPr>
          <a:xfrm>
            <a:off x="685800" y="8566007"/>
            <a:ext cx="3552687" cy="1558741"/>
          </a:xfrm>
          <a:prstGeom prst="rect">
            <a:avLst/>
          </a:prstGeom>
        </p:spPr>
      </p:pic>
      <p:sp>
        <p:nvSpPr>
          <p:cNvPr id="6" name="TextBox 6"/>
          <p:cNvSpPr txBox="1"/>
          <p:nvPr/>
        </p:nvSpPr>
        <p:spPr>
          <a:xfrm>
            <a:off x="1078392" y="1464261"/>
            <a:ext cx="6320190" cy="3230372"/>
          </a:xfrm>
          <a:prstGeom prst="rect">
            <a:avLst/>
          </a:prstGeom>
        </p:spPr>
        <p:txBody>
          <a:bodyPr lIns="0" tIns="0" rIns="0" bIns="0" rtlCol="0" anchor="t">
            <a:spAutoFit/>
          </a:bodyPr>
          <a:lstStyle/>
          <a:p>
            <a:pPr>
              <a:lnSpc>
                <a:spcPts val="8613"/>
              </a:lnSpc>
            </a:pPr>
            <a:r>
              <a:rPr lang="en-US" sz="4000">
                <a:solidFill>
                  <a:srgbClr val="191919"/>
                </a:solidFill>
                <a:latin typeface="Belleza"/>
              </a:rPr>
              <a:t>Announcements</a:t>
            </a:r>
          </a:p>
          <a:p>
            <a:pPr>
              <a:lnSpc>
                <a:spcPts val="8613"/>
              </a:lnSpc>
            </a:pPr>
            <a:endParaRPr lang="en-US" sz="4000">
              <a:solidFill>
                <a:srgbClr val="191919"/>
              </a:solidFill>
              <a:latin typeface="Belleza"/>
            </a:endParaRPr>
          </a:p>
          <a:p>
            <a:pPr>
              <a:lnSpc>
                <a:spcPts val="8613"/>
              </a:lnSpc>
            </a:pPr>
            <a:r>
              <a:rPr lang="en-US" sz="4000" b="1" i="1" err="1">
                <a:solidFill>
                  <a:schemeClr val="accent3">
                    <a:lumMod val="50000"/>
                  </a:schemeClr>
                </a:solidFill>
                <a:latin typeface="Belleza"/>
              </a:rPr>
              <a:t>Anuncios</a:t>
            </a:r>
            <a:endParaRPr lang="en-US" sz="4000" b="1" i="1">
              <a:solidFill>
                <a:schemeClr val="accent3">
                  <a:lumMod val="50000"/>
                </a:schemeClr>
              </a:solidFill>
              <a:latin typeface="Belleza"/>
            </a:endParaRPr>
          </a:p>
        </p:txBody>
      </p:sp>
      <p:sp>
        <p:nvSpPr>
          <p:cNvPr id="7" name="TextBox 7"/>
          <p:cNvSpPr txBox="1"/>
          <p:nvPr/>
        </p:nvSpPr>
        <p:spPr>
          <a:xfrm>
            <a:off x="6324600" y="2536088"/>
            <a:ext cx="8979594" cy="5583773"/>
          </a:xfrm>
          <a:prstGeom prst="rect">
            <a:avLst/>
          </a:prstGeom>
        </p:spPr>
        <p:txBody>
          <a:bodyPr lIns="0" tIns="0" rIns="0" bIns="0" rtlCol="0" anchor="t">
            <a:spAutoFit/>
          </a:bodyPr>
          <a:lstStyle/>
          <a:p>
            <a:pPr algn="ctr">
              <a:lnSpc>
                <a:spcPts val="4428"/>
              </a:lnSpc>
            </a:pPr>
            <a:r>
              <a:rPr lang="en-US" sz="4000">
                <a:solidFill>
                  <a:srgbClr val="191919"/>
                </a:solidFill>
                <a:latin typeface="Belleza"/>
              </a:rPr>
              <a:t>Día del Niño (Day of the Child) Event/</a:t>
            </a:r>
          </a:p>
          <a:p>
            <a:pPr algn="ctr">
              <a:lnSpc>
                <a:spcPts val="4428"/>
              </a:lnSpc>
            </a:pPr>
            <a:r>
              <a:rPr lang="en-US" sz="4000" err="1">
                <a:solidFill>
                  <a:srgbClr val="191919"/>
                </a:solidFill>
                <a:latin typeface="Belleza"/>
              </a:rPr>
              <a:t>Evento</a:t>
            </a:r>
            <a:r>
              <a:rPr lang="en-US" sz="4000">
                <a:solidFill>
                  <a:srgbClr val="191919"/>
                </a:solidFill>
                <a:latin typeface="Belleza"/>
              </a:rPr>
              <a:t> de Día del Niño</a:t>
            </a:r>
          </a:p>
          <a:p>
            <a:pPr algn="ctr">
              <a:lnSpc>
                <a:spcPts val="4428"/>
              </a:lnSpc>
            </a:pPr>
            <a:endParaRPr lang="en-US" sz="4000">
              <a:solidFill>
                <a:srgbClr val="191919"/>
              </a:solidFill>
              <a:latin typeface="Belleza"/>
            </a:endParaRPr>
          </a:p>
          <a:p>
            <a:pPr algn="ctr">
              <a:lnSpc>
                <a:spcPts val="4428"/>
              </a:lnSpc>
            </a:pPr>
            <a:r>
              <a:rPr lang="en-US" sz="4000">
                <a:solidFill>
                  <a:srgbClr val="191919"/>
                </a:solidFill>
                <a:latin typeface="Belleza"/>
              </a:rPr>
              <a:t>Friday, April 28</a:t>
            </a:r>
            <a:r>
              <a:rPr lang="en-US" sz="4000" baseline="30000">
                <a:solidFill>
                  <a:srgbClr val="191919"/>
                </a:solidFill>
                <a:latin typeface="Belleza"/>
              </a:rPr>
              <a:t>th</a:t>
            </a:r>
            <a:endParaRPr lang="en-US" sz="4000">
              <a:solidFill>
                <a:srgbClr val="191919"/>
              </a:solidFill>
              <a:latin typeface="Belleza"/>
            </a:endParaRPr>
          </a:p>
          <a:p>
            <a:pPr algn="ctr">
              <a:lnSpc>
                <a:spcPts val="4428"/>
              </a:lnSpc>
            </a:pPr>
            <a:r>
              <a:rPr lang="en-US" sz="4000">
                <a:solidFill>
                  <a:srgbClr val="191919"/>
                </a:solidFill>
                <a:latin typeface="Belleza"/>
              </a:rPr>
              <a:t>Murrieta Mesa High School</a:t>
            </a:r>
          </a:p>
          <a:p>
            <a:pPr algn="ctr">
              <a:lnSpc>
                <a:spcPts val="4428"/>
              </a:lnSpc>
            </a:pPr>
            <a:endParaRPr lang="en-US" sz="4000">
              <a:solidFill>
                <a:srgbClr val="191919"/>
              </a:solidFill>
              <a:latin typeface="Belleza"/>
            </a:endParaRPr>
          </a:p>
          <a:p>
            <a:pPr algn="ctr">
              <a:lnSpc>
                <a:spcPts val="4428"/>
              </a:lnSpc>
            </a:pPr>
            <a:r>
              <a:rPr lang="en-US" sz="4000">
                <a:solidFill>
                  <a:srgbClr val="191919"/>
                </a:solidFill>
                <a:latin typeface="Belleza"/>
              </a:rPr>
              <a:t>Volunteers are welcome!</a:t>
            </a:r>
          </a:p>
          <a:p>
            <a:pPr algn="ctr">
              <a:lnSpc>
                <a:spcPts val="4428"/>
              </a:lnSpc>
            </a:pPr>
            <a:endParaRPr lang="es-ES" sz="4000" b="1" i="1">
              <a:solidFill>
                <a:srgbClr val="687A61"/>
              </a:solidFill>
              <a:latin typeface="Belleza"/>
            </a:endParaRPr>
          </a:p>
          <a:p>
            <a:pPr algn="ctr">
              <a:lnSpc>
                <a:spcPts val="4428"/>
              </a:lnSpc>
            </a:pPr>
            <a:r>
              <a:rPr lang="es-ES" sz="4000" b="1" i="1">
                <a:solidFill>
                  <a:srgbClr val="687A61"/>
                </a:solidFill>
                <a:latin typeface="Belleza"/>
              </a:rPr>
              <a:t>¡Voluntarios son bienvenidos!</a:t>
            </a:r>
          </a:p>
          <a:p>
            <a:pPr algn="ctr">
              <a:lnSpc>
                <a:spcPts val="4428"/>
              </a:lnSpc>
            </a:pPr>
            <a:endParaRPr lang="en-US" sz="2750">
              <a:solidFill>
                <a:srgbClr val="687A61"/>
              </a:solidFill>
              <a:latin typeface="Belleza"/>
            </a:endParaRPr>
          </a:p>
        </p:txBody>
      </p:sp>
      <p:pic>
        <p:nvPicPr>
          <p:cNvPr id="9" name="Picture 8">
            <a:extLst>
              <a:ext uri="{FF2B5EF4-FFF2-40B4-BE49-F238E27FC236}">
                <a16:creationId xmlns:a16="http://schemas.microsoft.com/office/drawing/2014/main" id="{6E509C7E-05EF-AE6D-16C1-6B962792649C}"/>
              </a:ext>
            </a:extLst>
          </p:cNvPr>
          <p:cNvPicPr>
            <a:picLocks noChangeAspect="1"/>
          </p:cNvPicPr>
          <p:nvPr/>
        </p:nvPicPr>
        <p:blipFill>
          <a:blip r:embed="rId9"/>
          <a:stretch>
            <a:fillRect/>
          </a:stretch>
        </p:blipFill>
        <p:spPr>
          <a:xfrm>
            <a:off x="5358040" y="2583714"/>
            <a:ext cx="11717385" cy="6544588"/>
          </a:xfrm>
          <a:prstGeom prst="rect">
            <a:avLst/>
          </a:prstGeom>
        </p:spPr>
      </p:pic>
      <p:pic>
        <p:nvPicPr>
          <p:cNvPr id="11" name="Picture 10">
            <a:extLst>
              <a:ext uri="{FF2B5EF4-FFF2-40B4-BE49-F238E27FC236}">
                <a16:creationId xmlns:a16="http://schemas.microsoft.com/office/drawing/2014/main" id="{928992F1-7886-0151-9D19-004A368F4B4C}"/>
              </a:ext>
            </a:extLst>
          </p:cNvPr>
          <p:cNvPicPr>
            <a:picLocks noChangeAspect="1"/>
          </p:cNvPicPr>
          <p:nvPr/>
        </p:nvPicPr>
        <p:blipFill>
          <a:blip r:embed="rId10"/>
          <a:stretch>
            <a:fillRect/>
          </a:stretch>
        </p:blipFill>
        <p:spPr>
          <a:xfrm>
            <a:off x="9511519" y="924844"/>
            <a:ext cx="3410426" cy="1609950"/>
          </a:xfrm>
          <a:prstGeom prst="rect">
            <a:avLst/>
          </a:prstGeom>
        </p:spPr>
      </p:pic>
    </p:spTree>
    <p:extLst>
      <p:ext uri="{BB962C8B-B14F-4D97-AF65-F5344CB8AC3E}">
        <p14:creationId xmlns:p14="http://schemas.microsoft.com/office/powerpoint/2010/main" val="2703132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Desks in empty classroom">
            <a:extLst>
              <a:ext uri="{FF2B5EF4-FFF2-40B4-BE49-F238E27FC236}">
                <a16:creationId xmlns:a16="http://schemas.microsoft.com/office/drawing/2014/main" id="{73DAE110-F0EA-3148-A07C-325BF5660E26}"/>
              </a:ext>
            </a:extLst>
          </p:cNvPr>
          <p:cNvPicPr>
            <a:picLocks noGrp="1" noChangeAspect="1"/>
          </p:cNvPicPr>
          <p:nvPr>
            <p:ph type="pic" sz="quarter" idx="13"/>
          </p:nvPr>
        </p:nvPicPr>
        <p:blipFill>
          <a:blip r:embed="rId3"/>
          <a:srcRect t="12549" b="12549"/>
          <a:stretch/>
        </p:blipFill>
        <p:spPr>
          <a:xfrm>
            <a:off x="0" y="0"/>
            <a:ext cx="18288000" cy="10287000"/>
          </a:xfrm>
          <a:noFill/>
        </p:spPr>
      </p:pic>
      <p:sp>
        <p:nvSpPr>
          <p:cNvPr id="4" name="Title 3">
            <a:extLst>
              <a:ext uri="{FF2B5EF4-FFF2-40B4-BE49-F238E27FC236}">
                <a16:creationId xmlns:a16="http://schemas.microsoft.com/office/drawing/2014/main" id="{566F62C9-A1BC-DD47-B0A8-8EF9838D62BB}"/>
              </a:ext>
            </a:extLst>
          </p:cNvPr>
          <p:cNvSpPr>
            <a:spLocks noGrp="1"/>
          </p:cNvSpPr>
          <p:nvPr>
            <p:ph type="title"/>
          </p:nvPr>
        </p:nvSpPr>
        <p:spPr>
          <a:xfrm>
            <a:off x="972292" y="4315126"/>
            <a:ext cx="9822657" cy="4246985"/>
          </a:xfrm>
        </p:spPr>
        <p:txBody>
          <a:bodyPr anchor="b">
            <a:normAutofit/>
          </a:bodyPr>
          <a:lstStyle/>
          <a:p>
            <a:r>
              <a:rPr lang="en-US"/>
              <a:t>Course Selection/</a:t>
            </a:r>
            <a:br>
              <a:rPr lang="en-US"/>
            </a:br>
            <a:r>
              <a:rPr lang="en-US" err="1"/>
              <a:t>Selecion</a:t>
            </a:r>
            <a:r>
              <a:rPr lang="en-US"/>
              <a:t> de </a:t>
            </a:r>
            <a:r>
              <a:rPr lang="en-US" err="1"/>
              <a:t>Cursos</a:t>
            </a:r>
            <a:endParaRPr lang="en-US"/>
          </a:p>
        </p:txBody>
      </p:sp>
    </p:spTree>
    <p:extLst>
      <p:ext uri="{BB962C8B-B14F-4D97-AF65-F5344CB8AC3E}">
        <p14:creationId xmlns:p14="http://schemas.microsoft.com/office/powerpoint/2010/main" val="1296604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3745229-4087-766D-12E1-3ADADA941273}"/>
              </a:ext>
            </a:extLst>
          </p:cNvPr>
          <p:cNvSpPr txBox="1"/>
          <p:nvPr/>
        </p:nvSpPr>
        <p:spPr>
          <a:xfrm>
            <a:off x="1886584" y="608264"/>
            <a:ext cx="13257533" cy="2268102"/>
          </a:xfrm>
          <a:prstGeom prst="rect">
            <a:avLst/>
          </a:prstGeom>
        </p:spPr>
        <p:txBody>
          <a:bodyPr rot="0" spcFirstLastPara="0" vertOverflow="overflow" horzOverflow="overflow" vert="horz" lIns="137160" tIns="68580" rIns="137160" bIns="68580" numCol="1" spcCol="0" rtlCol="0" fromWordArt="0" anchor="ctr" anchorCtr="0" forceAA="0" compatLnSpc="1">
            <a:prstTxWarp prst="textNoShape">
              <a:avLst/>
            </a:prstTxWarp>
            <a:normAutofit/>
          </a:bodyPr>
          <a:lstStyle/>
          <a:p>
            <a:pPr marL="685800" lvl="1" algn="ctr" defTabSz="1371600">
              <a:lnSpc>
                <a:spcPct val="90000"/>
              </a:lnSpc>
              <a:spcBef>
                <a:spcPct val="0"/>
              </a:spcBef>
              <a:spcAft>
                <a:spcPts val="900"/>
              </a:spcAft>
            </a:pPr>
            <a:r>
              <a:rPr lang="en-US" sz="6600" b="1" spc="-225">
                <a:solidFill>
                  <a:srgbClr val="000000"/>
                </a:solidFill>
                <a:latin typeface="Gill Sans MT"/>
                <a:cs typeface="Gill Sans" panose="020B0502020104020203" pitchFamily="34" charset="-79"/>
              </a:rPr>
              <a:t>What is it?</a:t>
            </a:r>
          </a:p>
          <a:p>
            <a:pPr defTabSz="1371600">
              <a:lnSpc>
                <a:spcPct val="90000"/>
              </a:lnSpc>
              <a:spcBef>
                <a:spcPct val="0"/>
              </a:spcBef>
              <a:spcAft>
                <a:spcPts val="900"/>
              </a:spcAft>
            </a:pPr>
            <a:endParaRPr lang="en-US" sz="6600" b="1" spc="-225">
              <a:solidFill>
                <a:srgbClr val="000000"/>
              </a:solidFill>
              <a:latin typeface="Gill Sans MT"/>
              <a:cs typeface="Gill Sans" panose="020B0502020104020203" pitchFamily="34" charset="-79"/>
            </a:endParaRPr>
          </a:p>
        </p:txBody>
      </p:sp>
      <p:sp>
        <p:nvSpPr>
          <p:cNvPr id="17" name="Text Placeholder 3">
            <a:extLst>
              <a:ext uri="{FF2B5EF4-FFF2-40B4-BE49-F238E27FC236}">
                <a16:creationId xmlns:a16="http://schemas.microsoft.com/office/drawing/2014/main" id="{0A3CCB18-F30B-A314-4C40-0E53E0DB32A0}"/>
              </a:ext>
            </a:extLst>
          </p:cNvPr>
          <p:cNvSpPr>
            <a:spLocks noGrp="1"/>
          </p:cNvSpPr>
          <p:nvPr>
            <p:ph sz="half" idx="2"/>
          </p:nvPr>
        </p:nvSpPr>
        <p:spPr>
          <a:xfrm>
            <a:off x="1774027" y="2876366"/>
            <a:ext cx="6741323" cy="2433678"/>
          </a:xfrm>
        </p:spPr>
        <p:txBody>
          <a:bodyPr vert="horz" lIns="137160" tIns="68580" rIns="137160" bIns="68580" rtlCol="0">
            <a:normAutofit fontScale="92500" lnSpcReduction="10000"/>
          </a:bodyPr>
          <a:lstStyle/>
          <a:p>
            <a:r>
              <a:rPr lang="en-US" sz="2400"/>
              <a:t>Students can see courses available either through an online course catalog, video, or online registration on the school website </a:t>
            </a:r>
          </a:p>
          <a:p>
            <a:r>
              <a:rPr lang="en-US" sz="2400"/>
              <a:t>CTE, AP, IB, Dual Enrollment/Annex (college credit courses) available at most high school sites</a:t>
            </a:r>
          </a:p>
          <a:p>
            <a:r>
              <a:rPr lang="en-US" sz="2400"/>
              <a:t>Students with IEPs will have a transition meeting with their case carrier and an administrator</a:t>
            </a:r>
          </a:p>
        </p:txBody>
      </p:sp>
      <p:sp>
        <p:nvSpPr>
          <p:cNvPr id="27" name="Text Placeholder 4">
            <a:extLst>
              <a:ext uri="{FF2B5EF4-FFF2-40B4-BE49-F238E27FC236}">
                <a16:creationId xmlns:a16="http://schemas.microsoft.com/office/drawing/2014/main" id="{8198246C-04B8-4AC1-C414-01C1B87120FB}"/>
              </a:ext>
            </a:extLst>
          </p:cNvPr>
          <p:cNvSpPr>
            <a:spLocks noGrp="1"/>
          </p:cNvSpPr>
          <p:nvPr>
            <p:ph type="body" sz="quarter" idx="3"/>
          </p:nvPr>
        </p:nvSpPr>
        <p:spPr>
          <a:xfrm>
            <a:off x="10915178" y="1816854"/>
            <a:ext cx="6117483" cy="1235868"/>
          </a:xfrm>
        </p:spPr>
        <p:txBody>
          <a:bodyPr>
            <a:normAutofit fontScale="70000" lnSpcReduction="20000"/>
          </a:bodyPr>
          <a:lstStyle/>
          <a:p>
            <a:r>
              <a:rPr lang="en-US"/>
              <a:t>Each school year in Spring course selection takes place as students prepare to transition from their current grade to the next. </a:t>
            </a:r>
          </a:p>
        </p:txBody>
      </p:sp>
      <p:pic>
        <p:nvPicPr>
          <p:cNvPr id="8" name="Picture 8" descr="Working with tablet computers in a classroom">
            <a:extLst>
              <a:ext uri="{FF2B5EF4-FFF2-40B4-BE49-F238E27FC236}">
                <a16:creationId xmlns:a16="http://schemas.microsoft.com/office/drawing/2014/main" id="{CAA75DF0-2D3B-7833-0547-6DAAD8DE9D20}"/>
              </a:ext>
            </a:extLst>
          </p:cNvPr>
          <p:cNvPicPr>
            <a:picLocks noGrp="1" noChangeAspect="1"/>
          </p:cNvPicPr>
          <p:nvPr>
            <p:ph sz="quarter" idx="4"/>
          </p:nvPr>
        </p:nvPicPr>
        <p:blipFill>
          <a:blip r:embed="rId3"/>
          <a:srcRect l="3058" r="3058"/>
          <a:stretch/>
        </p:blipFill>
        <p:spPr>
          <a:xfrm>
            <a:off x="9772653" y="4011723"/>
            <a:ext cx="7774782" cy="5526882"/>
          </a:xfrm>
          <a:noFill/>
        </p:spPr>
      </p:pic>
      <p:sp>
        <p:nvSpPr>
          <p:cNvPr id="3" name="Text Placeholder 2">
            <a:extLst>
              <a:ext uri="{FF2B5EF4-FFF2-40B4-BE49-F238E27FC236}">
                <a16:creationId xmlns:a16="http://schemas.microsoft.com/office/drawing/2014/main" id="{7E8296AD-42AB-D42C-E537-273284CE3204}"/>
              </a:ext>
            </a:extLst>
          </p:cNvPr>
          <p:cNvSpPr>
            <a:spLocks noGrp="1"/>
          </p:cNvSpPr>
          <p:nvPr>
            <p:ph type="body" idx="1"/>
          </p:nvPr>
        </p:nvSpPr>
        <p:spPr>
          <a:xfrm>
            <a:off x="1774027" y="1654608"/>
            <a:ext cx="7736681" cy="948447"/>
          </a:xfrm>
        </p:spPr>
        <p:txBody>
          <a:bodyPr>
            <a:normAutofit fontScale="70000" lnSpcReduction="20000"/>
          </a:bodyPr>
          <a:lstStyle/>
          <a:p>
            <a:r>
              <a:rPr lang="en-US"/>
              <a:t>Course Selection</a:t>
            </a:r>
          </a:p>
        </p:txBody>
      </p:sp>
      <p:sp>
        <p:nvSpPr>
          <p:cNvPr id="2" name="Text Placeholder 2">
            <a:extLst>
              <a:ext uri="{FF2B5EF4-FFF2-40B4-BE49-F238E27FC236}">
                <a16:creationId xmlns:a16="http://schemas.microsoft.com/office/drawing/2014/main" id="{09BA4E0C-25AE-AB72-ED9C-356D332BA375}"/>
              </a:ext>
            </a:extLst>
          </p:cNvPr>
          <p:cNvSpPr txBox="1">
            <a:spLocks/>
          </p:cNvSpPr>
          <p:nvPr/>
        </p:nvSpPr>
        <p:spPr>
          <a:xfrm>
            <a:off x="1622006" y="5116491"/>
            <a:ext cx="7736681" cy="948447"/>
          </a:xfrm>
          <a:prstGeom prst="rect">
            <a:avLst/>
          </a:prstGeom>
        </p:spPr>
        <p:txBody>
          <a:bodyPr vert="horz" lIns="137160" tIns="68580" rIns="137160" bIns="6858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2"/>
                </a:solidFill>
                <a:latin typeface="+mn-lt"/>
                <a:ea typeface="+mn-ea"/>
                <a:cs typeface="Gill Sans Light" panose="020B0302020104020203"/>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2"/>
                </a:solidFill>
                <a:latin typeface="+mn-lt"/>
                <a:ea typeface="+mn-ea"/>
                <a:cs typeface="Gill Sans Light" panose="020B0302020104020203"/>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2"/>
                </a:solidFill>
                <a:latin typeface="+mn-lt"/>
                <a:ea typeface="+mn-ea"/>
                <a:cs typeface="Gill Sans Light" panose="020B0302020104020203"/>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2"/>
                </a:solidFill>
                <a:latin typeface="+mn-lt"/>
                <a:ea typeface="+mn-ea"/>
                <a:cs typeface="Gill Sans Light" panose="020B0302020104020203"/>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1371600">
              <a:spcBef>
                <a:spcPts val="1500"/>
              </a:spcBef>
            </a:pPr>
            <a:r>
              <a:rPr lang="en-US" sz="2550">
                <a:solidFill>
                  <a:srgbClr val="000000"/>
                </a:solidFill>
                <a:latin typeface="Gill Sans Nova Light"/>
              </a:rPr>
              <a:t>Important Points to Remember</a:t>
            </a:r>
          </a:p>
        </p:txBody>
      </p:sp>
      <p:sp>
        <p:nvSpPr>
          <p:cNvPr id="4" name="Text Placeholder 3">
            <a:extLst>
              <a:ext uri="{FF2B5EF4-FFF2-40B4-BE49-F238E27FC236}">
                <a16:creationId xmlns:a16="http://schemas.microsoft.com/office/drawing/2014/main" id="{9111DB94-E5BD-CB2F-0388-CA33251393B0}"/>
              </a:ext>
            </a:extLst>
          </p:cNvPr>
          <p:cNvSpPr txBox="1">
            <a:spLocks/>
          </p:cNvSpPr>
          <p:nvPr/>
        </p:nvSpPr>
        <p:spPr>
          <a:xfrm>
            <a:off x="1774028" y="6521054"/>
            <a:ext cx="6741323" cy="3017552"/>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Gill Sans Light" panose="020B0302020104020203"/>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Gill Sans Light" panose="020B0302020104020203"/>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Gill Sans Light" panose="020B0302020104020203"/>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Gill Sans Light" panose="020B0302020104020203"/>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defTabSz="1371600">
              <a:spcBef>
                <a:spcPts val="1500"/>
              </a:spcBef>
            </a:pPr>
            <a:r>
              <a:rPr lang="en-US" sz="2250">
                <a:solidFill>
                  <a:srgbClr val="000000"/>
                </a:solidFill>
                <a:latin typeface="Gill Sans Nova Light"/>
              </a:rPr>
              <a:t>Communication comes through </a:t>
            </a:r>
            <a:r>
              <a:rPr lang="en-US" sz="2250" err="1">
                <a:solidFill>
                  <a:srgbClr val="000000"/>
                </a:solidFill>
                <a:latin typeface="Gill Sans Nova Light"/>
              </a:rPr>
              <a:t>ParentSquare</a:t>
            </a:r>
            <a:endParaRPr lang="en-US" sz="2250">
              <a:solidFill>
                <a:srgbClr val="000000"/>
              </a:solidFill>
              <a:latin typeface="Gill Sans Nova Light"/>
            </a:endParaRPr>
          </a:p>
          <a:p>
            <a:pPr marL="342900" indent="-342900" defTabSz="1371600">
              <a:spcBef>
                <a:spcPts val="1500"/>
              </a:spcBef>
            </a:pPr>
            <a:r>
              <a:rPr lang="en-US" sz="2250">
                <a:solidFill>
                  <a:srgbClr val="000000"/>
                </a:solidFill>
                <a:latin typeface="Gill Sans Nova Light"/>
              </a:rPr>
              <a:t>Attend information night meetings if possible virtual options may be available but be on look out for school communication </a:t>
            </a:r>
          </a:p>
          <a:p>
            <a:pPr marL="342900" indent="-342900" defTabSz="1371600">
              <a:spcBef>
                <a:spcPts val="1500"/>
              </a:spcBef>
            </a:pPr>
            <a:r>
              <a:rPr lang="en-US" sz="2250">
                <a:solidFill>
                  <a:srgbClr val="000000"/>
                </a:solidFill>
                <a:latin typeface="Gill Sans Nova Light"/>
              </a:rPr>
              <a:t>If you are not receiving communication or have any follow up questions about registering for classes, contact your student’s counselor</a:t>
            </a:r>
            <a:endParaRPr lang="en-US" sz="2100">
              <a:solidFill>
                <a:srgbClr val="000000"/>
              </a:solidFill>
              <a:latin typeface="Gill Sans Nova Light"/>
            </a:endParaRPr>
          </a:p>
          <a:p>
            <a:pPr marL="342900" indent="-342900" defTabSz="1371600">
              <a:spcBef>
                <a:spcPts val="1500"/>
              </a:spcBef>
            </a:pPr>
            <a:endParaRPr lang="en-US" sz="2100">
              <a:solidFill>
                <a:srgbClr val="000000"/>
              </a:solidFill>
              <a:latin typeface="Gill Sans Nova Light"/>
            </a:endParaRPr>
          </a:p>
          <a:p>
            <a:pPr marL="0" indent="0" defTabSz="1371600">
              <a:spcBef>
                <a:spcPts val="1500"/>
              </a:spcBef>
              <a:buNone/>
            </a:pPr>
            <a:endParaRPr lang="en-US" sz="2100">
              <a:solidFill>
                <a:srgbClr val="000000"/>
              </a:solidFill>
              <a:latin typeface="Gill Sans Nova Light"/>
            </a:endParaRPr>
          </a:p>
          <a:p>
            <a:pPr marL="0" indent="0" defTabSz="1371600">
              <a:spcBef>
                <a:spcPts val="1500"/>
              </a:spcBef>
              <a:buNone/>
            </a:pPr>
            <a:endParaRPr lang="en-US" sz="2100">
              <a:solidFill>
                <a:srgbClr val="000000"/>
              </a:solidFill>
              <a:latin typeface="Gill Sans Nova Light"/>
            </a:endParaRPr>
          </a:p>
        </p:txBody>
      </p:sp>
    </p:spTree>
    <p:extLst>
      <p:ext uri="{BB962C8B-B14F-4D97-AF65-F5344CB8AC3E}">
        <p14:creationId xmlns:p14="http://schemas.microsoft.com/office/powerpoint/2010/main" val="2297303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B58A585-52FA-4A45-B2D0-660EC2D22B31}"/>
              </a:ext>
            </a:extLst>
          </p:cNvPr>
          <p:cNvSpPr>
            <a:spLocks noGrp="1"/>
          </p:cNvSpPr>
          <p:nvPr>
            <p:ph type="title"/>
          </p:nvPr>
        </p:nvSpPr>
        <p:spPr>
          <a:xfrm>
            <a:off x="1259682" y="547688"/>
            <a:ext cx="15773400" cy="1988345"/>
          </a:xfrm>
        </p:spPr>
        <p:txBody>
          <a:bodyPr anchor="ctr">
            <a:normAutofit/>
          </a:bodyPr>
          <a:lstStyle/>
          <a:p>
            <a:r>
              <a:rPr lang="en-US"/>
              <a:t>Information Events</a:t>
            </a:r>
          </a:p>
        </p:txBody>
      </p:sp>
      <p:sp>
        <p:nvSpPr>
          <p:cNvPr id="10" name="Text Placeholder 9">
            <a:extLst>
              <a:ext uri="{FF2B5EF4-FFF2-40B4-BE49-F238E27FC236}">
                <a16:creationId xmlns:a16="http://schemas.microsoft.com/office/drawing/2014/main" id="{76C3E0A7-1C3E-0A40-AC21-1EAD4086CBB7}"/>
              </a:ext>
            </a:extLst>
          </p:cNvPr>
          <p:cNvSpPr>
            <a:spLocks noGrp="1"/>
          </p:cNvSpPr>
          <p:nvPr>
            <p:ph sz="half" idx="2"/>
          </p:nvPr>
        </p:nvSpPr>
        <p:spPr>
          <a:xfrm>
            <a:off x="1259683" y="2828042"/>
            <a:ext cx="7736681" cy="6456453"/>
          </a:xfrm>
        </p:spPr>
        <p:txBody>
          <a:bodyPr vert="horz" lIns="137160" tIns="68580" rIns="137160" bIns="68580" rtlCol="0">
            <a:normAutofit/>
          </a:bodyPr>
          <a:lstStyle/>
          <a:p>
            <a:r>
              <a:rPr lang="en-US" sz="2400"/>
              <a:t>Elementary School</a:t>
            </a:r>
          </a:p>
          <a:p>
            <a:pPr lvl="1"/>
            <a:r>
              <a:rPr lang="en-US" sz="2400"/>
              <a:t>MS presentation for 5</a:t>
            </a:r>
            <a:r>
              <a:rPr lang="en-US" sz="2400" baseline="30000"/>
              <a:t>th</a:t>
            </a:r>
            <a:r>
              <a:rPr lang="en-US" sz="2400"/>
              <a:t> Graders</a:t>
            </a:r>
          </a:p>
          <a:p>
            <a:pPr lvl="1"/>
            <a:r>
              <a:rPr lang="en-US" sz="2400"/>
              <a:t>5</a:t>
            </a:r>
            <a:r>
              <a:rPr lang="en-US" sz="2400" baseline="30000"/>
              <a:t>th</a:t>
            </a:r>
            <a:r>
              <a:rPr lang="en-US" sz="2400"/>
              <a:t> grade trip to MS</a:t>
            </a:r>
          </a:p>
          <a:p>
            <a:pPr marL="0" indent="0">
              <a:buNone/>
            </a:pPr>
            <a:endParaRPr lang="en-US" sz="2400"/>
          </a:p>
          <a:p>
            <a:r>
              <a:rPr lang="en-US" sz="2400"/>
              <a:t>Middle School</a:t>
            </a:r>
          </a:p>
          <a:p>
            <a:pPr lvl="1"/>
            <a:r>
              <a:rPr lang="en-US" sz="2400"/>
              <a:t>HS transition Parent Info Night</a:t>
            </a:r>
          </a:p>
          <a:p>
            <a:pPr lvl="1"/>
            <a:r>
              <a:rPr lang="en-US" sz="2400"/>
              <a:t>High School Kick-Off (End of Jan – Beginning of Feb)</a:t>
            </a:r>
          </a:p>
          <a:p>
            <a:pPr lvl="1"/>
            <a:r>
              <a:rPr lang="en-US" sz="2400"/>
              <a:t>Counselor Visits</a:t>
            </a:r>
          </a:p>
          <a:p>
            <a:pPr lvl="2"/>
            <a:r>
              <a:rPr lang="en-US" sz="2100"/>
              <a:t>MS counselors do presentations in class for students</a:t>
            </a:r>
          </a:p>
          <a:p>
            <a:pPr lvl="2"/>
            <a:r>
              <a:rPr lang="en-US" sz="2100"/>
              <a:t>HS counselors go to MS for 8</a:t>
            </a:r>
            <a:r>
              <a:rPr lang="en-US" sz="2100" baseline="30000"/>
              <a:t>th</a:t>
            </a:r>
            <a:r>
              <a:rPr lang="en-US" sz="2100"/>
              <a:t> grade registration</a:t>
            </a:r>
          </a:p>
          <a:p>
            <a:pPr marL="0" indent="0">
              <a:buNone/>
            </a:pPr>
            <a:endParaRPr lang="en-US" sz="2400"/>
          </a:p>
          <a:p>
            <a:r>
              <a:rPr lang="en-US" sz="2400"/>
              <a:t>High School </a:t>
            </a:r>
          </a:p>
          <a:p>
            <a:pPr lvl="1"/>
            <a:r>
              <a:rPr lang="en-US" sz="2400"/>
              <a:t>Counselor 1 on 1 meetings</a:t>
            </a:r>
          </a:p>
          <a:p>
            <a:endParaRPr lang="en-US" sz="2400"/>
          </a:p>
          <a:p>
            <a:pPr marL="0" indent="0">
              <a:buNone/>
            </a:pPr>
            <a:endParaRPr lang="en-US" sz="2400"/>
          </a:p>
        </p:txBody>
      </p:sp>
      <p:pic>
        <p:nvPicPr>
          <p:cNvPr id="3" name="Picture 2" descr="Smiling child in wheelchair">
            <a:extLst>
              <a:ext uri="{FF2B5EF4-FFF2-40B4-BE49-F238E27FC236}">
                <a16:creationId xmlns:a16="http://schemas.microsoft.com/office/drawing/2014/main" id="{4ED0BC95-E70D-5A5E-A0E2-79376E95402E}"/>
              </a:ext>
            </a:extLst>
          </p:cNvPr>
          <p:cNvPicPr>
            <a:picLocks noChangeAspect="1"/>
          </p:cNvPicPr>
          <p:nvPr/>
        </p:nvPicPr>
        <p:blipFill>
          <a:blip r:embed="rId3"/>
          <a:stretch>
            <a:fillRect/>
          </a:stretch>
        </p:blipFill>
        <p:spPr>
          <a:xfrm>
            <a:off x="10876990" y="806265"/>
            <a:ext cx="5768642" cy="8674470"/>
          </a:xfrm>
          <a:prstGeom prst="rect">
            <a:avLst/>
          </a:prstGeom>
        </p:spPr>
      </p:pic>
    </p:spTree>
    <p:extLst>
      <p:ext uri="{BB962C8B-B14F-4D97-AF65-F5344CB8AC3E}">
        <p14:creationId xmlns:p14="http://schemas.microsoft.com/office/powerpoint/2010/main" val="1393470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60F89EF4-F750-B2E8-6EF8-F3C62BDFC921}"/>
              </a:ext>
            </a:extLst>
          </p:cNvPr>
          <p:cNvSpPr>
            <a:spLocks noGrp="1"/>
          </p:cNvSpPr>
          <p:nvPr>
            <p:ph type="title"/>
          </p:nvPr>
        </p:nvSpPr>
        <p:spPr>
          <a:xfrm>
            <a:off x="1979468" y="316055"/>
            <a:ext cx="15773400" cy="1988345"/>
          </a:xfrm>
        </p:spPr>
        <p:txBody>
          <a:bodyPr anchor="ctr">
            <a:normAutofit/>
          </a:bodyPr>
          <a:lstStyle/>
          <a:p>
            <a:r>
              <a:rPr lang="en-US"/>
              <a:t>High School Site Specific Information</a:t>
            </a:r>
          </a:p>
        </p:txBody>
      </p:sp>
      <p:sp>
        <p:nvSpPr>
          <p:cNvPr id="16" name="Text Placeholder 10">
            <a:extLst>
              <a:ext uri="{FF2B5EF4-FFF2-40B4-BE49-F238E27FC236}">
                <a16:creationId xmlns:a16="http://schemas.microsoft.com/office/drawing/2014/main" id="{C11BD6B0-E24A-7F4B-8641-F7B254D58E89}"/>
              </a:ext>
            </a:extLst>
          </p:cNvPr>
          <p:cNvSpPr>
            <a:spLocks noGrp="1"/>
          </p:cNvSpPr>
          <p:nvPr>
            <p:ph sz="quarter" idx="4"/>
          </p:nvPr>
        </p:nvSpPr>
        <p:spPr>
          <a:xfrm>
            <a:off x="8795606" y="2604179"/>
            <a:ext cx="8541327" cy="6680316"/>
          </a:xfrm>
        </p:spPr>
        <p:txBody>
          <a:bodyPr>
            <a:normAutofit/>
          </a:bodyPr>
          <a:lstStyle/>
          <a:p>
            <a:pPr marL="0" indent="0">
              <a:spcBef>
                <a:spcPts val="900"/>
              </a:spcBef>
              <a:buNone/>
            </a:pPr>
            <a:endParaRPr lang="en-US" sz="2850"/>
          </a:p>
          <a:p>
            <a:pPr>
              <a:spcBef>
                <a:spcPts val="900"/>
              </a:spcBef>
            </a:pPr>
            <a:r>
              <a:rPr lang="en-US" sz="2550"/>
              <a:t>CTE Pathway Promo Videos</a:t>
            </a:r>
          </a:p>
          <a:p>
            <a:pPr lvl="1">
              <a:spcBef>
                <a:spcPts val="900"/>
              </a:spcBef>
            </a:pPr>
            <a:r>
              <a:rPr lang="en-US" sz="2550">
                <a:hlinkClick r:id="rId2"/>
              </a:rPr>
              <a:t>MMHS Computer Science</a:t>
            </a:r>
            <a:endParaRPr lang="en-US" sz="2550"/>
          </a:p>
          <a:p>
            <a:pPr lvl="1">
              <a:spcBef>
                <a:spcPts val="900"/>
              </a:spcBef>
            </a:pPr>
            <a:r>
              <a:rPr lang="en-US" sz="2550">
                <a:hlinkClick r:id="rId3"/>
              </a:rPr>
              <a:t>MVHS CTE Offerings</a:t>
            </a:r>
            <a:endParaRPr lang="en-US" sz="2550"/>
          </a:p>
          <a:p>
            <a:pPr lvl="1">
              <a:spcBef>
                <a:spcPts val="900"/>
              </a:spcBef>
            </a:pPr>
            <a:r>
              <a:rPr lang="en-US" sz="2550">
                <a:hlinkClick r:id="rId4"/>
              </a:rPr>
              <a:t>VMHS CTE Offerings</a:t>
            </a:r>
            <a:endParaRPr lang="en-US" sz="2550"/>
          </a:p>
          <a:p>
            <a:pPr lvl="1">
              <a:spcBef>
                <a:spcPts val="900"/>
              </a:spcBef>
            </a:pPr>
            <a:r>
              <a:rPr lang="en-US" sz="2550">
                <a:hlinkClick r:id="rId5"/>
              </a:rPr>
              <a:t>RCOE Fire Science</a:t>
            </a:r>
            <a:endParaRPr lang="en-US" sz="2550"/>
          </a:p>
          <a:p>
            <a:pPr>
              <a:spcBef>
                <a:spcPts val="900"/>
              </a:spcBef>
            </a:pPr>
            <a:endParaRPr lang="en-US" sz="2550"/>
          </a:p>
          <a:p>
            <a:pPr>
              <a:spcBef>
                <a:spcPts val="900"/>
              </a:spcBef>
            </a:pPr>
            <a:r>
              <a:rPr lang="en-US" sz="2550"/>
              <a:t>JROTC Branches</a:t>
            </a:r>
          </a:p>
          <a:p>
            <a:pPr lvl="1">
              <a:spcBef>
                <a:spcPts val="900"/>
              </a:spcBef>
            </a:pPr>
            <a:r>
              <a:rPr lang="en-US" sz="2550"/>
              <a:t>MMHS – Navy</a:t>
            </a:r>
          </a:p>
          <a:p>
            <a:pPr lvl="1">
              <a:spcBef>
                <a:spcPts val="900"/>
              </a:spcBef>
            </a:pPr>
            <a:r>
              <a:rPr lang="en-US" sz="2550"/>
              <a:t>MVHS – Marines</a:t>
            </a:r>
          </a:p>
          <a:p>
            <a:pPr lvl="1">
              <a:spcBef>
                <a:spcPts val="900"/>
              </a:spcBef>
            </a:pPr>
            <a:r>
              <a:rPr lang="en-US" sz="2550"/>
              <a:t>VMHS - Airforce</a:t>
            </a:r>
          </a:p>
          <a:p>
            <a:pPr marL="0" indent="0">
              <a:spcBef>
                <a:spcPts val="900"/>
              </a:spcBef>
              <a:buNone/>
            </a:pPr>
            <a:endParaRPr lang="en-US" sz="2850"/>
          </a:p>
        </p:txBody>
      </p:sp>
      <p:sp>
        <p:nvSpPr>
          <p:cNvPr id="3" name="Content Placeholder 2">
            <a:extLst>
              <a:ext uri="{FF2B5EF4-FFF2-40B4-BE49-F238E27FC236}">
                <a16:creationId xmlns:a16="http://schemas.microsoft.com/office/drawing/2014/main" id="{E95ED570-04FA-DBE4-206E-E851B64F507B}"/>
              </a:ext>
            </a:extLst>
          </p:cNvPr>
          <p:cNvSpPr>
            <a:spLocks noGrp="1"/>
          </p:cNvSpPr>
          <p:nvPr>
            <p:ph sz="half" idx="2"/>
          </p:nvPr>
        </p:nvSpPr>
        <p:spPr>
          <a:xfrm>
            <a:off x="1058926" y="2828042"/>
            <a:ext cx="7736681" cy="6456453"/>
          </a:xfrm>
        </p:spPr>
        <p:txBody>
          <a:bodyPr/>
          <a:lstStyle/>
          <a:p>
            <a:pPr>
              <a:spcBef>
                <a:spcPts val="900"/>
              </a:spcBef>
            </a:pPr>
            <a:r>
              <a:rPr lang="en-US" sz="2850"/>
              <a:t>Site Infographics</a:t>
            </a:r>
          </a:p>
          <a:p>
            <a:pPr lvl="1">
              <a:spcBef>
                <a:spcPts val="900"/>
              </a:spcBef>
            </a:pPr>
            <a:r>
              <a:rPr lang="en-US" sz="2550"/>
              <a:t>Academic</a:t>
            </a:r>
          </a:p>
          <a:p>
            <a:pPr lvl="2">
              <a:spcBef>
                <a:spcPts val="900"/>
              </a:spcBef>
            </a:pPr>
            <a:r>
              <a:rPr lang="en-US" sz="2250"/>
              <a:t>Class Offerings</a:t>
            </a:r>
          </a:p>
          <a:p>
            <a:pPr lvl="2">
              <a:spcBef>
                <a:spcPts val="900"/>
              </a:spcBef>
            </a:pPr>
            <a:r>
              <a:rPr lang="en-US" sz="2250"/>
              <a:t>CTE Pathways</a:t>
            </a:r>
          </a:p>
          <a:p>
            <a:pPr lvl="1">
              <a:spcBef>
                <a:spcPts val="900"/>
              </a:spcBef>
            </a:pPr>
            <a:r>
              <a:rPr lang="en-US" sz="2550"/>
              <a:t>Elective &amp; Programs</a:t>
            </a:r>
          </a:p>
          <a:p>
            <a:pPr lvl="2">
              <a:spcBef>
                <a:spcPts val="900"/>
              </a:spcBef>
            </a:pPr>
            <a:r>
              <a:rPr lang="en-US" sz="2250"/>
              <a:t>Family Engagement</a:t>
            </a:r>
          </a:p>
          <a:p>
            <a:pPr lvl="1">
              <a:spcBef>
                <a:spcPts val="900"/>
              </a:spcBef>
            </a:pPr>
            <a:r>
              <a:rPr lang="en-US" sz="2550"/>
              <a:t>Athletics &amp; Activities</a:t>
            </a:r>
          </a:p>
          <a:p>
            <a:pPr lvl="2">
              <a:spcBef>
                <a:spcPts val="900"/>
              </a:spcBef>
            </a:pPr>
            <a:r>
              <a:rPr lang="en-US" sz="2250"/>
              <a:t>Sports</a:t>
            </a:r>
          </a:p>
          <a:p>
            <a:pPr lvl="2">
              <a:spcBef>
                <a:spcPts val="900"/>
              </a:spcBef>
            </a:pPr>
            <a:r>
              <a:rPr lang="en-US" sz="2250"/>
              <a:t>Clubs</a:t>
            </a:r>
          </a:p>
          <a:p>
            <a:pPr lvl="2">
              <a:spcBef>
                <a:spcPts val="900"/>
              </a:spcBef>
            </a:pPr>
            <a:r>
              <a:rPr lang="en-US" sz="2250"/>
              <a:t>Community Service</a:t>
            </a:r>
          </a:p>
          <a:p>
            <a:endParaRPr lang="en-US"/>
          </a:p>
        </p:txBody>
      </p:sp>
      <p:pic>
        <p:nvPicPr>
          <p:cNvPr id="14" name="Picture 13">
            <a:extLst>
              <a:ext uri="{FF2B5EF4-FFF2-40B4-BE49-F238E27FC236}">
                <a16:creationId xmlns:a16="http://schemas.microsoft.com/office/drawing/2014/main" id="{7C5E7607-D0A9-DD86-45BD-0D39ED8077BB}"/>
              </a:ext>
            </a:extLst>
          </p:cNvPr>
          <p:cNvPicPr>
            <a:picLocks noChangeAspect="1"/>
          </p:cNvPicPr>
          <p:nvPr/>
        </p:nvPicPr>
        <p:blipFill>
          <a:blip r:embed="rId6"/>
          <a:stretch>
            <a:fillRect/>
          </a:stretch>
        </p:blipFill>
        <p:spPr>
          <a:xfrm>
            <a:off x="14941118" y="8057728"/>
            <a:ext cx="1733003" cy="1733003"/>
          </a:xfrm>
          <a:prstGeom prst="rect">
            <a:avLst/>
          </a:prstGeom>
        </p:spPr>
      </p:pic>
      <p:pic>
        <p:nvPicPr>
          <p:cNvPr id="15" name="Picture 14">
            <a:extLst>
              <a:ext uri="{FF2B5EF4-FFF2-40B4-BE49-F238E27FC236}">
                <a16:creationId xmlns:a16="http://schemas.microsoft.com/office/drawing/2014/main" id="{8279AA34-2C75-0CAB-5D6A-06557B334113}"/>
              </a:ext>
            </a:extLst>
          </p:cNvPr>
          <p:cNvPicPr>
            <a:picLocks noChangeAspect="1"/>
          </p:cNvPicPr>
          <p:nvPr/>
        </p:nvPicPr>
        <p:blipFill>
          <a:blip r:embed="rId7"/>
          <a:stretch>
            <a:fillRect/>
          </a:stretch>
        </p:blipFill>
        <p:spPr>
          <a:xfrm>
            <a:off x="16019867" y="6291195"/>
            <a:ext cx="1733001" cy="1733001"/>
          </a:xfrm>
          <a:prstGeom prst="rect">
            <a:avLst/>
          </a:prstGeom>
        </p:spPr>
      </p:pic>
      <p:pic>
        <p:nvPicPr>
          <p:cNvPr id="17" name="Picture 16">
            <a:extLst>
              <a:ext uri="{FF2B5EF4-FFF2-40B4-BE49-F238E27FC236}">
                <a16:creationId xmlns:a16="http://schemas.microsoft.com/office/drawing/2014/main" id="{1F999327-4CFF-7B65-7199-1F625A001B79}"/>
              </a:ext>
            </a:extLst>
          </p:cNvPr>
          <p:cNvPicPr>
            <a:picLocks noChangeAspect="1"/>
          </p:cNvPicPr>
          <p:nvPr/>
        </p:nvPicPr>
        <p:blipFill>
          <a:blip r:embed="rId8"/>
          <a:stretch>
            <a:fillRect/>
          </a:stretch>
        </p:blipFill>
        <p:spPr>
          <a:xfrm>
            <a:off x="13960517" y="6264423"/>
            <a:ext cx="1643415" cy="1643415"/>
          </a:xfrm>
          <a:prstGeom prst="rect">
            <a:avLst/>
          </a:prstGeom>
        </p:spPr>
      </p:pic>
      <p:pic>
        <p:nvPicPr>
          <p:cNvPr id="18" name="Picture 17">
            <a:extLst>
              <a:ext uri="{FF2B5EF4-FFF2-40B4-BE49-F238E27FC236}">
                <a16:creationId xmlns:a16="http://schemas.microsoft.com/office/drawing/2014/main" id="{0A9C884D-FE8D-6357-BF5B-35D96E4B8357}"/>
              </a:ext>
            </a:extLst>
          </p:cNvPr>
          <p:cNvPicPr>
            <a:picLocks noChangeAspect="1"/>
          </p:cNvPicPr>
          <p:nvPr/>
        </p:nvPicPr>
        <p:blipFill>
          <a:blip r:embed="rId9"/>
          <a:stretch>
            <a:fillRect/>
          </a:stretch>
        </p:blipFill>
        <p:spPr>
          <a:xfrm>
            <a:off x="14621522" y="3215136"/>
            <a:ext cx="2734323" cy="1815762"/>
          </a:xfrm>
          <a:prstGeom prst="rect">
            <a:avLst/>
          </a:prstGeom>
        </p:spPr>
      </p:pic>
      <p:pic>
        <p:nvPicPr>
          <p:cNvPr id="20" name="Picture 19" descr="Logo, company name&#10;&#10;Description automatically generated">
            <a:extLst>
              <a:ext uri="{FF2B5EF4-FFF2-40B4-BE49-F238E27FC236}">
                <a16:creationId xmlns:a16="http://schemas.microsoft.com/office/drawing/2014/main" id="{379FC822-1D85-9AD6-6E91-DC99636F75E7}"/>
              </a:ext>
            </a:extLst>
          </p:cNvPr>
          <p:cNvPicPr>
            <a:picLocks noChangeAspect="1"/>
          </p:cNvPicPr>
          <p:nvPr/>
        </p:nvPicPr>
        <p:blipFill>
          <a:blip r:embed="rId10"/>
          <a:stretch>
            <a:fillRect/>
          </a:stretch>
        </p:blipFill>
        <p:spPr>
          <a:xfrm>
            <a:off x="6155582" y="5979350"/>
            <a:ext cx="1669776" cy="1657905"/>
          </a:xfrm>
          <a:prstGeom prst="rect">
            <a:avLst/>
          </a:prstGeom>
        </p:spPr>
      </p:pic>
      <p:pic>
        <p:nvPicPr>
          <p:cNvPr id="22" name="Picture 21" descr="Logo&#10;&#10;Description automatically generated">
            <a:extLst>
              <a:ext uri="{FF2B5EF4-FFF2-40B4-BE49-F238E27FC236}">
                <a16:creationId xmlns:a16="http://schemas.microsoft.com/office/drawing/2014/main" id="{F0106789-D799-DA9A-47A1-378837A3B3E3}"/>
              </a:ext>
            </a:extLst>
          </p:cNvPr>
          <p:cNvPicPr>
            <a:picLocks noChangeAspect="1"/>
          </p:cNvPicPr>
          <p:nvPr/>
        </p:nvPicPr>
        <p:blipFill>
          <a:blip r:embed="rId11"/>
          <a:stretch>
            <a:fillRect/>
          </a:stretch>
        </p:blipFill>
        <p:spPr>
          <a:xfrm>
            <a:off x="6175067" y="2304400"/>
            <a:ext cx="1630808" cy="1524740"/>
          </a:xfrm>
          <a:prstGeom prst="rect">
            <a:avLst/>
          </a:prstGeom>
        </p:spPr>
      </p:pic>
      <p:pic>
        <p:nvPicPr>
          <p:cNvPr id="24" name="Picture 23" descr="Logo&#10;&#10;Description automatically generated">
            <a:extLst>
              <a:ext uri="{FF2B5EF4-FFF2-40B4-BE49-F238E27FC236}">
                <a16:creationId xmlns:a16="http://schemas.microsoft.com/office/drawing/2014/main" id="{A211FDD5-B714-0353-7413-C1B78112D389}"/>
              </a:ext>
            </a:extLst>
          </p:cNvPr>
          <p:cNvPicPr>
            <a:picLocks noChangeAspect="1"/>
          </p:cNvPicPr>
          <p:nvPr/>
        </p:nvPicPr>
        <p:blipFill>
          <a:blip r:embed="rId12"/>
          <a:stretch>
            <a:fillRect/>
          </a:stretch>
        </p:blipFill>
        <p:spPr>
          <a:xfrm>
            <a:off x="6065373" y="4069959"/>
            <a:ext cx="1850193" cy="1657905"/>
          </a:xfrm>
          <a:prstGeom prst="rect">
            <a:avLst/>
          </a:prstGeom>
        </p:spPr>
      </p:pic>
      <p:pic>
        <p:nvPicPr>
          <p:cNvPr id="26" name="Picture 25" descr="Logo, icon&#10;&#10;Description automatically generated">
            <a:extLst>
              <a:ext uri="{FF2B5EF4-FFF2-40B4-BE49-F238E27FC236}">
                <a16:creationId xmlns:a16="http://schemas.microsoft.com/office/drawing/2014/main" id="{E8C63F62-0188-33D0-B97C-1BAF1E930F55}"/>
              </a:ext>
            </a:extLst>
          </p:cNvPr>
          <p:cNvPicPr>
            <a:picLocks noChangeAspect="1"/>
          </p:cNvPicPr>
          <p:nvPr/>
        </p:nvPicPr>
        <p:blipFill>
          <a:blip r:embed="rId13"/>
          <a:stretch>
            <a:fillRect/>
          </a:stretch>
        </p:blipFill>
        <p:spPr>
          <a:xfrm>
            <a:off x="6086297" y="8010411"/>
            <a:ext cx="1797726" cy="1797726"/>
          </a:xfrm>
          <a:prstGeom prst="rect">
            <a:avLst/>
          </a:prstGeom>
        </p:spPr>
      </p:pic>
    </p:spTree>
    <p:extLst>
      <p:ext uri="{BB962C8B-B14F-4D97-AF65-F5344CB8AC3E}">
        <p14:creationId xmlns:p14="http://schemas.microsoft.com/office/powerpoint/2010/main" val="1752497920"/>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953726" y="6260306"/>
            <a:ext cx="3308426" cy="31854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5066" y="2474564"/>
            <a:ext cx="2576860" cy="1180671"/>
          </a:xfrm>
          <a:prstGeom prst="rect">
            <a:avLst/>
          </a:prstGeom>
        </p:spPr>
      </p:pic>
      <p:sp>
        <p:nvSpPr>
          <p:cNvPr id="5" name="TextBox 5"/>
          <p:cNvSpPr txBox="1"/>
          <p:nvPr/>
        </p:nvSpPr>
        <p:spPr>
          <a:xfrm>
            <a:off x="12012813" y="1206380"/>
            <a:ext cx="5989684" cy="3100592"/>
          </a:xfrm>
          <a:prstGeom prst="rect">
            <a:avLst/>
          </a:prstGeom>
        </p:spPr>
        <p:txBody>
          <a:bodyPr lIns="0" tIns="0" rIns="0" bIns="0" rtlCol="0" anchor="t">
            <a:spAutoFit/>
          </a:bodyPr>
          <a:lstStyle/>
          <a:p>
            <a:pPr>
              <a:lnSpc>
                <a:spcPts val="8640"/>
              </a:lnSpc>
            </a:pPr>
            <a:r>
              <a:rPr lang="en-US" sz="7200">
                <a:solidFill>
                  <a:srgbClr val="191919"/>
                </a:solidFill>
                <a:latin typeface="Belleza Bold"/>
              </a:rPr>
              <a:t>Questions/ </a:t>
            </a:r>
            <a:r>
              <a:rPr lang="en-US" sz="7200" err="1">
                <a:solidFill>
                  <a:schemeClr val="accent3">
                    <a:lumMod val="50000"/>
                  </a:schemeClr>
                </a:solidFill>
                <a:latin typeface="Belleza Bold"/>
              </a:rPr>
              <a:t>Preguntas</a:t>
            </a:r>
            <a:r>
              <a:rPr lang="en-US" sz="7200">
                <a:solidFill>
                  <a:schemeClr val="accent3">
                    <a:lumMod val="50000"/>
                  </a:schemeClr>
                </a:solidFill>
                <a:latin typeface="Belleza Bold"/>
              </a:rPr>
              <a:t> </a:t>
            </a:r>
          </a:p>
          <a:p>
            <a:pPr algn="ctr">
              <a:lnSpc>
                <a:spcPts val="8640"/>
              </a:lnSpc>
            </a:pPr>
            <a:r>
              <a:rPr lang="en-US" sz="2000">
                <a:solidFill>
                  <a:schemeClr val="accent3">
                    <a:lumMod val="50000"/>
                  </a:schemeClr>
                </a:solidFill>
                <a:hlinkClick r:id="rId6"/>
              </a:rPr>
              <a:t>https://forms.office.com/r/6tz3ZhksrG</a:t>
            </a:r>
            <a:endParaRPr lang="en-US" sz="2000">
              <a:solidFill>
                <a:schemeClr val="accent3">
                  <a:lumMod val="50000"/>
                </a:schemeClr>
              </a:solidFill>
            </a:endParaRPr>
          </a:p>
        </p:txBody>
      </p:sp>
      <p:pic>
        <p:nvPicPr>
          <p:cNvPr id="6" name="Picture 6"/>
          <p:cNvPicPr>
            <a:picLocks noChangeAspect="1"/>
          </p:cNvPicPr>
          <p:nvPr/>
        </p:nvPicPr>
        <p:blipFill>
          <a:blip r:embed="rId7"/>
          <a:srcRect/>
          <a:stretch>
            <a:fillRect/>
          </a:stretch>
        </p:blipFill>
        <p:spPr>
          <a:xfrm>
            <a:off x="-105392" y="8985785"/>
            <a:ext cx="3157274" cy="1385254"/>
          </a:xfrm>
          <a:prstGeom prst="rect">
            <a:avLst/>
          </a:prstGeom>
        </p:spPr>
      </p:pic>
      <p:pic>
        <p:nvPicPr>
          <p:cNvPr id="8" name="Picture 7">
            <a:extLst>
              <a:ext uri="{FF2B5EF4-FFF2-40B4-BE49-F238E27FC236}">
                <a16:creationId xmlns:a16="http://schemas.microsoft.com/office/drawing/2014/main" id="{2AD029E8-5729-906D-28BE-ACB8B85A197E}"/>
              </a:ext>
            </a:extLst>
          </p:cNvPr>
          <p:cNvPicPr>
            <a:picLocks noChangeAspect="1"/>
          </p:cNvPicPr>
          <p:nvPr/>
        </p:nvPicPr>
        <p:blipFill>
          <a:blip r:embed="rId8"/>
          <a:stretch>
            <a:fillRect/>
          </a:stretch>
        </p:blipFill>
        <p:spPr>
          <a:xfrm>
            <a:off x="4672947" y="3992761"/>
            <a:ext cx="5910840" cy="6023337"/>
          </a:xfrm>
          <a:prstGeom prst="rect">
            <a:avLst/>
          </a:prstGeom>
        </p:spPr>
      </p:pic>
      <p:pic>
        <p:nvPicPr>
          <p:cNvPr id="4" name="Picture 6" descr="A picture containing text&#10;&#10;Description automatically generated">
            <a:extLst>
              <a:ext uri="{FF2B5EF4-FFF2-40B4-BE49-F238E27FC236}">
                <a16:creationId xmlns:a16="http://schemas.microsoft.com/office/drawing/2014/main" id="{4D95E138-A0DD-301E-0D81-3A6B09185FB0}"/>
              </a:ext>
            </a:extLst>
          </p:cNvPr>
          <p:cNvPicPr>
            <a:picLocks noChangeAspect="1"/>
          </p:cNvPicPr>
          <p:nvPr/>
        </p:nvPicPr>
        <p:blipFill>
          <a:blip r:embed="rId9"/>
          <a:stretch>
            <a:fillRect/>
          </a:stretch>
        </p:blipFill>
        <p:spPr>
          <a:xfrm>
            <a:off x="1474816" y="129386"/>
            <a:ext cx="8053968" cy="385559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grpSp>
        <p:nvGrpSpPr>
          <p:cNvPr id="2" name="Group 2"/>
          <p:cNvGrpSpPr/>
          <p:nvPr/>
        </p:nvGrpSpPr>
        <p:grpSpPr>
          <a:xfrm>
            <a:off x="2185564" y="763459"/>
            <a:ext cx="6380127" cy="7397492"/>
            <a:chOff x="0" y="-353655"/>
            <a:chExt cx="8506836" cy="9863322"/>
          </a:xfrm>
        </p:grpSpPr>
        <p:sp>
          <p:nvSpPr>
            <p:cNvPr id="3" name="TextBox 3"/>
            <p:cNvSpPr txBox="1"/>
            <p:nvPr/>
          </p:nvSpPr>
          <p:spPr>
            <a:xfrm>
              <a:off x="196645" y="-353655"/>
              <a:ext cx="8310191" cy="2905125"/>
            </a:xfrm>
            <a:prstGeom prst="rect">
              <a:avLst/>
            </a:prstGeom>
          </p:spPr>
          <p:txBody>
            <a:bodyPr lIns="0" tIns="0" rIns="0" bIns="0" rtlCol="0" anchor="t">
              <a:spAutoFit/>
            </a:bodyPr>
            <a:lstStyle/>
            <a:p>
              <a:pPr>
                <a:lnSpc>
                  <a:spcPts val="8613"/>
                </a:lnSpc>
              </a:pPr>
              <a:r>
                <a:rPr lang="en-US" sz="7150">
                  <a:solidFill>
                    <a:srgbClr val="191919"/>
                  </a:solidFill>
                  <a:latin typeface="Belleza"/>
                </a:rPr>
                <a:t>Talk to us/ </a:t>
              </a:r>
              <a:r>
                <a:rPr lang="en-US" sz="7150">
                  <a:solidFill>
                    <a:schemeClr val="accent3">
                      <a:lumMod val="50000"/>
                    </a:schemeClr>
                  </a:solidFill>
                  <a:latin typeface="Belleza"/>
                </a:rPr>
                <a:t>Hable con </a:t>
              </a:r>
              <a:r>
                <a:rPr lang="en-US" sz="7150" err="1">
                  <a:solidFill>
                    <a:schemeClr val="accent3">
                      <a:lumMod val="50000"/>
                    </a:schemeClr>
                  </a:solidFill>
                  <a:latin typeface="Belleza"/>
                </a:rPr>
                <a:t>nosotros</a:t>
              </a:r>
            </a:p>
          </p:txBody>
        </p:sp>
        <p:sp>
          <p:nvSpPr>
            <p:cNvPr id="4" name="TextBox 4"/>
            <p:cNvSpPr txBox="1"/>
            <p:nvPr/>
          </p:nvSpPr>
          <p:spPr>
            <a:xfrm>
              <a:off x="0" y="3558913"/>
              <a:ext cx="7622669" cy="5950754"/>
            </a:xfrm>
            <a:prstGeom prst="rect">
              <a:avLst/>
            </a:prstGeom>
          </p:spPr>
          <p:txBody>
            <a:bodyPr lIns="0" tIns="0" rIns="0" bIns="0" rtlCol="0" anchor="t">
              <a:spAutoFit/>
            </a:bodyPr>
            <a:lstStyle/>
            <a:p>
              <a:pPr>
                <a:lnSpc>
                  <a:spcPts val="3594"/>
                </a:lnSpc>
              </a:pPr>
              <a:r>
                <a:rPr lang="en-US" sz="2764">
                  <a:solidFill>
                    <a:srgbClr val="191919"/>
                  </a:solidFill>
                  <a:latin typeface="Belleza"/>
                </a:rPr>
                <a:t>We're ready to answer your questions and find you the support you need. </a:t>
              </a:r>
              <a:r>
                <a:rPr lang="en-US" sz="2764">
                  <a:solidFill>
                    <a:srgbClr val="687A61"/>
                  </a:solidFill>
                  <a:latin typeface="Belleza"/>
                </a:rPr>
                <a:t>Estamos listos para responder a sus preguntas y encontrarle el apoyo que necesita.</a:t>
              </a:r>
            </a:p>
            <a:p>
              <a:pPr>
                <a:lnSpc>
                  <a:spcPts val="3594"/>
                </a:lnSpc>
              </a:pPr>
              <a:endParaRPr lang="en-US" sz="2764">
                <a:solidFill>
                  <a:srgbClr val="687A61"/>
                </a:solidFill>
                <a:latin typeface="Belleza"/>
              </a:endParaRPr>
            </a:p>
            <a:p>
              <a:pPr>
                <a:lnSpc>
                  <a:spcPts val="3594"/>
                </a:lnSpc>
              </a:pPr>
              <a:r>
                <a:rPr lang="en-US" sz="2764">
                  <a:solidFill>
                    <a:srgbClr val="191919"/>
                  </a:solidFill>
                  <a:latin typeface="Belleza"/>
                </a:rPr>
                <a:t>Want to get more involved with LPAC? Contact LPAC lead. </a:t>
              </a:r>
              <a:r>
                <a:rPr lang="en-US" sz="2764">
                  <a:solidFill>
                    <a:srgbClr val="687A61"/>
                  </a:solidFill>
                  <a:latin typeface="Belleza"/>
                </a:rPr>
                <a:t>¿Quieres involucrarte más con LPAC? Póngase en contacto con el líder de LPAC</a:t>
              </a:r>
              <a:r>
                <a:rPr lang="en-US" sz="2764">
                  <a:solidFill>
                    <a:srgbClr val="191919"/>
                  </a:solidFill>
                  <a:latin typeface="Belleza"/>
                </a:rPr>
                <a:t>.</a:t>
              </a:r>
            </a:p>
          </p:txBody>
        </p:sp>
      </p:grpSp>
      <p:grpSp>
        <p:nvGrpSpPr>
          <p:cNvPr id="5" name="Group 5"/>
          <p:cNvGrpSpPr/>
          <p:nvPr/>
        </p:nvGrpSpPr>
        <p:grpSpPr>
          <a:xfrm>
            <a:off x="9418398" y="3147345"/>
            <a:ext cx="6181519" cy="6084278"/>
            <a:chOff x="0" y="28575"/>
            <a:chExt cx="8242025" cy="8112370"/>
          </a:xfrm>
        </p:grpSpPr>
        <p:sp>
          <p:nvSpPr>
            <p:cNvPr id="6" name="TextBox 6"/>
            <p:cNvSpPr txBox="1"/>
            <p:nvPr/>
          </p:nvSpPr>
          <p:spPr>
            <a:xfrm>
              <a:off x="0" y="28575"/>
              <a:ext cx="8242025" cy="1354014"/>
            </a:xfrm>
            <a:prstGeom prst="rect">
              <a:avLst/>
            </a:prstGeom>
          </p:spPr>
          <p:txBody>
            <a:bodyPr lIns="0" tIns="0" rIns="0" bIns="0" rtlCol="0" anchor="t">
              <a:spAutoFit/>
            </a:bodyPr>
            <a:lstStyle/>
            <a:p>
              <a:pPr>
                <a:lnSpc>
                  <a:spcPts val="3956"/>
                </a:lnSpc>
              </a:pPr>
              <a:r>
                <a:rPr lang="en-US" sz="3596">
                  <a:solidFill>
                    <a:srgbClr val="191919"/>
                  </a:solidFill>
                  <a:latin typeface="Belleza"/>
                </a:rPr>
                <a:t>Nancy Mendoza-Blied</a:t>
              </a:r>
            </a:p>
            <a:p>
              <a:pPr>
                <a:lnSpc>
                  <a:spcPts val="3956"/>
                </a:lnSpc>
              </a:pPr>
              <a:r>
                <a:rPr lang="en-US" sz="3596">
                  <a:solidFill>
                    <a:srgbClr val="191919"/>
                  </a:solidFill>
                  <a:latin typeface="Belleza"/>
                </a:rPr>
                <a:t>LPAC Lead</a:t>
              </a:r>
            </a:p>
          </p:txBody>
        </p:sp>
        <p:sp>
          <p:nvSpPr>
            <p:cNvPr id="7" name="TextBox 7"/>
            <p:cNvSpPr txBox="1"/>
            <p:nvPr/>
          </p:nvSpPr>
          <p:spPr>
            <a:xfrm>
              <a:off x="0" y="1518690"/>
              <a:ext cx="8242025" cy="526727"/>
            </a:xfrm>
            <a:prstGeom prst="rect">
              <a:avLst/>
            </a:prstGeom>
          </p:spPr>
          <p:txBody>
            <a:bodyPr lIns="0" tIns="0" rIns="0" bIns="0" rtlCol="0" anchor="t">
              <a:spAutoFit/>
            </a:bodyPr>
            <a:lstStyle/>
            <a:p>
              <a:pPr>
                <a:lnSpc>
                  <a:spcPts val="3278"/>
                </a:lnSpc>
              </a:pPr>
              <a:r>
                <a:rPr lang="en-US" sz="2300">
                  <a:solidFill>
                    <a:srgbClr val="191919"/>
                  </a:solidFill>
                  <a:latin typeface="Assistant Extra Light Bold"/>
                </a:rPr>
                <a:t>email: nmendoza-blied@murrieta.k12.ca.us</a:t>
              </a:r>
            </a:p>
          </p:txBody>
        </p:sp>
        <p:sp>
          <p:nvSpPr>
            <p:cNvPr id="8" name="TextBox 8"/>
            <p:cNvSpPr txBox="1"/>
            <p:nvPr/>
          </p:nvSpPr>
          <p:spPr>
            <a:xfrm>
              <a:off x="0" y="2842375"/>
              <a:ext cx="8242025" cy="1354014"/>
            </a:xfrm>
            <a:prstGeom prst="rect">
              <a:avLst/>
            </a:prstGeom>
          </p:spPr>
          <p:txBody>
            <a:bodyPr lIns="0" tIns="0" rIns="0" bIns="0" rtlCol="0" anchor="t">
              <a:spAutoFit/>
            </a:bodyPr>
            <a:lstStyle/>
            <a:p>
              <a:pPr>
                <a:lnSpc>
                  <a:spcPts val="3956"/>
                </a:lnSpc>
              </a:pPr>
              <a:r>
                <a:rPr lang="en-US" sz="3596">
                  <a:solidFill>
                    <a:srgbClr val="191919"/>
                  </a:solidFill>
                  <a:latin typeface="Belleza"/>
                </a:rPr>
                <a:t>Tamara Dewey</a:t>
              </a:r>
            </a:p>
            <a:p>
              <a:pPr>
                <a:lnSpc>
                  <a:spcPts val="3956"/>
                </a:lnSpc>
              </a:pPr>
              <a:r>
                <a:rPr lang="en-US" sz="3596">
                  <a:solidFill>
                    <a:srgbClr val="191919"/>
                  </a:solidFill>
                  <a:latin typeface="Belleza"/>
                </a:rPr>
                <a:t>Equity Coordinator</a:t>
              </a:r>
            </a:p>
          </p:txBody>
        </p:sp>
        <p:sp>
          <p:nvSpPr>
            <p:cNvPr id="9" name="TextBox 9"/>
            <p:cNvSpPr txBox="1"/>
            <p:nvPr/>
          </p:nvSpPr>
          <p:spPr>
            <a:xfrm>
              <a:off x="0" y="4332489"/>
              <a:ext cx="8242025" cy="513518"/>
            </a:xfrm>
            <a:prstGeom prst="rect">
              <a:avLst/>
            </a:prstGeom>
          </p:spPr>
          <p:txBody>
            <a:bodyPr lIns="0" tIns="0" rIns="0" bIns="0" rtlCol="0" anchor="t">
              <a:spAutoFit/>
            </a:bodyPr>
            <a:lstStyle/>
            <a:p>
              <a:pPr>
                <a:lnSpc>
                  <a:spcPts val="3278"/>
                </a:lnSpc>
              </a:pPr>
              <a:r>
                <a:rPr lang="en-US" sz="2341">
                  <a:solidFill>
                    <a:srgbClr val="191919"/>
                  </a:solidFill>
                  <a:latin typeface="Assistant Extra Light"/>
                </a:rPr>
                <a:t>email: tdewey@murrieta.k12.ca.us</a:t>
              </a:r>
            </a:p>
          </p:txBody>
        </p:sp>
        <p:sp>
          <p:nvSpPr>
            <p:cNvPr id="10" name="TextBox 10"/>
            <p:cNvSpPr txBox="1"/>
            <p:nvPr/>
          </p:nvSpPr>
          <p:spPr>
            <a:xfrm>
              <a:off x="0" y="5656175"/>
              <a:ext cx="8242025" cy="693173"/>
            </a:xfrm>
            <a:prstGeom prst="rect">
              <a:avLst/>
            </a:prstGeom>
          </p:spPr>
          <p:txBody>
            <a:bodyPr lIns="0" tIns="0" rIns="0" bIns="0" rtlCol="0" anchor="t">
              <a:spAutoFit/>
            </a:bodyPr>
            <a:lstStyle/>
            <a:p>
              <a:pPr>
                <a:lnSpc>
                  <a:spcPts val="3956"/>
                </a:lnSpc>
              </a:pPr>
              <a:r>
                <a:rPr lang="en-US" sz="3596">
                  <a:solidFill>
                    <a:srgbClr val="191919"/>
                  </a:solidFill>
                  <a:latin typeface="Belleza"/>
                </a:rPr>
                <a:t>Website</a:t>
              </a:r>
            </a:p>
          </p:txBody>
        </p:sp>
        <p:sp>
          <p:nvSpPr>
            <p:cNvPr id="11" name="TextBox 11"/>
            <p:cNvSpPr txBox="1"/>
            <p:nvPr/>
          </p:nvSpPr>
          <p:spPr>
            <a:xfrm>
              <a:off x="0" y="6485449"/>
              <a:ext cx="8242025" cy="1655496"/>
            </a:xfrm>
            <a:prstGeom prst="rect">
              <a:avLst/>
            </a:prstGeom>
          </p:spPr>
          <p:txBody>
            <a:bodyPr lIns="0" tIns="0" rIns="0" bIns="0" rtlCol="0" anchor="t">
              <a:spAutoFit/>
            </a:bodyPr>
            <a:lstStyle/>
            <a:p>
              <a:pPr>
                <a:lnSpc>
                  <a:spcPts val="3278"/>
                </a:lnSpc>
              </a:pPr>
              <a:r>
                <a:rPr lang="en-US" sz="2300">
                  <a:solidFill>
                    <a:srgbClr val="191919"/>
                  </a:solidFill>
                  <a:latin typeface="Assistant Extra Light Bold"/>
                </a:rPr>
                <a:t>LPAC  website</a:t>
              </a:r>
              <a:endParaRPr lang="en-US" sz="2300"/>
            </a:p>
            <a:p>
              <a:pPr>
                <a:lnSpc>
                  <a:spcPts val="3278"/>
                </a:lnSpc>
              </a:pPr>
              <a:r>
                <a:rPr lang="en-US" sz="2300">
                  <a:ea typeface="+mn-lt"/>
                  <a:cs typeface="+mn-lt"/>
                  <a:hlinkClick r:id="rId2"/>
                </a:rPr>
                <a:t>Questions &amp; Support Form/ Forma para preguntas y apoyo</a:t>
              </a:r>
              <a:endParaRPr lang="en-US"/>
            </a:p>
          </p:txBody>
        </p:sp>
      </p:grpSp>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91761">
            <a:off x="-3843964" y="6485858"/>
            <a:ext cx="6062415" cy="8172373"/>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25631" y="-1430243"/>
            <a:ext cx="7324738" cy="7052491"/>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95665" y="8375138"/>
            <a:ext cx="2281713" cy="2196906"/>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716089" y="1699960"/>
            <a:ext cx="3767654" cy="321963"/>
          </a:xfrm>
          <a:prstGeom prst="rect">
            <a:avLst/>
          </a:prstGeom>
        </p:spPr>
      </p:pic>
      <p:pic>
        <p:nvPicPr>
          <p:cNvPr id="16" name="Picture 16"/>
          <p:cNvPicPr>
            <a:picLocks noChangeAspect="1"/>
          </p:cNvPicPr>
          <p:nvPr/>
        </p:nvPicPr>
        <p:blipFill>
          <a:blip r:embed="rId11"/>
          <a:srcRect/>
          <a:stretch>
            <a:fillRect/>
          </a:stretch>
        </p:blipFill>
        <p:spPr>
          <a:xfrm>
            <a:off x="380137" y="8333025"/>
            <a:ext cx="4217776" cy="1850549"/>
          </a:xfrm>
          <a:prstGeom prst="rect">
            <a:avLst/>
          </a:prstGeom>
        </p:spPr>
      </p:pic>
      <p:pic>
        <p:nvPicPr>
          <p:cNvPr id="17" name="Picture 17" descr="Qr code&#10;&#10;Description automatically generated">
            <a:extLst>
              <a:ext uri="{FF2B5EF4-FFF2-40B4-BE49-F238E27FC236}">
                <a16:creationId xmlns:a16="http://schemas.microsoft.com/office/drawing/2014/main" id="{5D071862-8EE1-6932-A403-8A9B9BCF3A34}"/>
              </a:ext>
            </a:extLst>
          </p:cNvPr>
          <p:cNvPicPr>
            <a:picLocks noChangeAspect="1"/>
          </p:cNvPicPr>
          <p:nvPr/>
        </p:nvPicPr>
        <p:blipFill>
          <a:blip r:embed="rId12"/>
          <a:stretch>
            <a:fillRect/>
          </a:stretch>
        </p:blipFill>
        <p:spPr>
          <a:xfrm>
            <a:off x="14033969" y="5805110"/>
            <a:ext cx="2743200" cy="254455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489787" y="6072842"/>
            <a:ext cx="3308426" cy="31854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5066" y="2474564"/>
            <a:ext cx="2576860" cy="1180671"/>
          </a:xfrm>
          <a:prstGeom prst="rect">
            <a:avLst/>
          </a:prstGeom>
        </p:spPr>
      </p:pic>
      <p:pic>
        <p:nvPicPr>
          <p:cNvPr id="4" name="Picture 4"/>
          <p:cNvPicPr>
            <a:picLocks noChangeAspect="1"/>
          </p:cNvPicPr>
          <p:nvPr/>
        </p:nvPicPr>
        <p:blipFill>
          <a:blip r:embed="rId6"/>
          <a:srcRect/>
          <a:stretch>
            <a:fillRect/>
          </a:stretch>
        </p:blipFill>
        <p:spPr>
          <a:xfrm>
            <a:off x="0" y="8739242"/>
            <a:ext cx="3291926" cy="1444333"/>
          </a:xfrm>
          <a:prstGeom prst="rect">
            <a:avLst/>
          </a:prstGeom>
        </p:spPr>
      </p:pic>
      <p:pic>
        <p:nvPicPr>
          <p:cNvPr id="5" name="Picture 5"/>
          <p:cNvPicPr>
            <a:picLocks noChangeAspect="1"/>
          </p:cNvPicPr>
          <p:nvPr/>
        </p:nvPicPr>
        <p:blipFill>
          <a:blip r:embed="rId7"/>
          <a:srcRect/>
          <a:stretch>
            <a:fillRect/>
          </a:stretch>
        </p:blipFill>
        <p:spPr>
          <a:xfrm>
            <a:off x="1403628" y="2304682"/>
            <a:ext cx="7901263" cy="5269155"/>
          </a:xfrm>
          <a:prstGeom prst="rect">
            <a:avLst/>
          </a:prstGeom>
        </p:spPr>
      </p:pic>
      <p:sp>
        <p:nvSpPr>
          <p:cNvPr id="6" name="TextBox 6"/>
          <p:cNvSpPr txBox="1"/>
          <p:nvPr/>
        </p:nvSpPr>
        <p:spPr>
          <a:xfrm>
            <a:off x="10939508" y="1452587"/>
            <a:ext cx="5989684" cy="6588891"/>
          </a:xfrm>
          <a:prstGeom prst="rect">
            <a:avLst/>
          </a:prstGeom>
        </p:spPr>
        <p:txBody>
          <a:bodyPr lIns="0" tIns="0" rIns="0" bIns="0" rtlCol="0" anchor="t">
            <a:spAutoFit/>
          </a:bodyPr>
          <a:lstStyle/>
          <a:p>
            <a:pPr>
              <a:lnSpc>
                <a:spcPts val="8640"/>
              </a:lnSpc>
            </a:pPr>
            <a:r>
              <a:rPr lang="en-US" sz="7200">
                <a:solidFill>
                  <a:srgbClr val="191919"/>
                </a:solidFill>
                <a:latin typeface="Belleza"/>
              </a:rPr>
              <a:t>Next Meeting:</a:t>
            </a:r>
          </a:p>
          <a:p>
            <a:pPr>
              <a:lnSpc>
                <a:spcPts val="8640"/>
              </a:lnSpc>
            </a:pPr>
            <a:r>
              <a:rPr lang="en-US" sz="7200">
                <a:solidFill>
                  <a:srgbClr val="191919"/>
                </a:solidFill>
                <a:latin typeface="Belleza"/>
              </a:rPr>
              <a:t>March 28th</a:t>
            </a:r>
          </a:p>
          <a:p>
            <a:pPr>
              <a:lnSpc>
                <a:spcPts val="8640"/>
              </a:lnSpc>
            </a:pPr>
            <a:r>
              <a:rPr lang="en-US" sz="7200">
                <a:solidFill>
                  <a:srgbClr val="191919"/>
                </a:solidFill>
                <a:latin typeface="Belleza"/>
              </a:rPr>
              <a:t>6:00-7:30 pm</a:t>
            </a:r>
          </a:p>
          <a:p>
            <a:pPr>
              <a:lnSpc>
                <a:spcPts val="8640"/>
              </a:lnSpc>
            </a:pPr>
            <a:endParaRPr lang="en-US" sz="7200">
              <a:solidFill>
                <a:srgbClr val="191919"/>
              </a:solidFill>
              <a:latin typeface="Belleza"/>
            </a:endParaRPr>
          </a:p>
          <a:p>
            <a:pPr>
              <a:lnSpc>
                <a:spcPts val="8640"/>
              </a:lnSpc>
            </a:pPr>
            <a:r>
              <a:rPr lang="en-US" sz="7200">
                <a:solidFill>
                  <a:srgbClr val="191919"/>
                </a:solidFill>
                <a:latin typeface="Belleza"/>
              </a:rPr>
              <a:t>Virtual &amp; In-person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Graphical user interface&#10;&#10;Description automatically generated">
            <a:extLst>
              <a:ext uri="{FF2B5EF4-FFF2-40B4-BE49-F238E27FC236}">
                <a16:creationId xmlns:a16="http://schemas.microsoft.com/office/drawing/2014/main" id="{4E85E38E-08C2-448F-8E5B-B5988DDCA0F1}"/>
              </a:ext>
            </a:extLst>
          </p:cNvPr>
          <p:cNvPicPr>
            <a:picLocks noChangeAspect="1"/>
          </p:cNvPicPr>
          <p:nvPr/>
        </p:nvPicPr>
        <p:blipFill>
          <a:blip r:embed="rId3"/>
          <a:stretch>
            <a:fillRect/>
          </a:stretch>
        </p:blipFill>
        <p:spPr>
          <a:xfrm>
            <a:off x="2189273" y="345380"/>
            <a:ext cx="3424814" cy="6461432"/>
          </a:xfrm>
          <a:prstGeom prst="rect">
            <a:avLst/>
          </a:prstGeom>
        </p:spPr>
      </p:pic>
      <p:sp>
        <p:nvSpPr>
          <p:cNvPr id="7" name="Arrow: Right 6">
            <a:extLst>
              <a:ext uri="{FF2B5EF4-FFF2-40B4-BE49-F238E27FC236}">
                <a16:creationId xmlns:a16="http://schemas.microsoft.com/office/drawing/2014/main" id="{7464076A-1221-4190-B167-75377D4CEA70}"/>
              </a:ext>
            </a:extLst>
          </p:cNvPr>
          <p:cNvSpPr/>
          <p:nvPr/>
        </p:nvSpPr>
        <p:spPr>
          <a:xfrm>
            <a:off x="6052259" y="5143500"/>
            <a:ext cx="1471671" cy="7036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8" name="Arrow: Down 7">
            <a:extLst>
              <a:ext uri="{FF2B5EF4-FFF2-40B4-BE49-F238E27FC236}">
                <a16:creationId xmlns:a16="http://schemas.microsoft.com/office/drawing/2014/main" id="{23C24A48-741C-466D-9206-4CB893F4FE51}"/>
              </a:ext>
            </a:extLst>
          </p:cNvPr>
          <p:cNvSpPr/>
          <p:nvPr/>
        </p:nvSpPr>
        <p:spPr>
          <a:xfrm rot="20160000">
            <a:off x="1945602" y="4303023"/>
            <a:ext cx="738072" cy="19532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9" name="Picture 9" descr="Graphical user interface, application&#10;&#10;Description automatically generated">
            <a:extLst>
              <a:ext uri="{FF2B5EF4-FFF2-40B4-BE49-F238E27FC236}">
                <a16:creationId xmlns:a16="http://schemas.microsoft.com/office/drawing/2014/main" id="{6A2F0DE6-A05E-4707-8DB1-338EDD5200BD}"/>
              </a:ext>
            </a:extLst>
          </p:cNvPr>
          <p:cNvPicPr>
            <a:picLocks noChangeAspect="1"/>
          </p:cNvPicPr>
          <p:nvPr/>
        </p:nvPicPr>
        <p:blipFill rotWithShape="1">
          <a:blip r:embed="rId4"/>
          <a:srcRect l="2" t="9956" r="314" b="8902"/>
          <a:stretch/>
        </p:blipFill>
        <p:spPr>
          <a:xfrm>
            <a:off x="7914359" y="345834"/>
            <a:ext cx="3669518" cy="6460977"/>
          </a:xfrm>
          <a:prstGeom prst="rect">
            <a:avLst/>
          </a:prstGeom>
        </p:spPr>
      </p:pic>
      <p:sp>
        <p:nvSpPr>
          <p:cNvPr id="11" name="Arrow: Right 10">
            <a:extLst>
              <a:ext uri="{FF2B5EF4-FFF2-40B4-BE49-F238E27FC236}">
                <a16:creationId xmlns:a16="http://schemas.microsoft.com/office/drawing/2014/main" id="{455A432C-26DF-40CA-AF01-5AE508AEEBD8}"/>
              </a:ext>
            </a:extLst>
          </p:cNvPr>
          <p:cNvSpPr/>
          <p:nvPr/>
        </p:nvSpPr>
        <p:spPr>
          <a:xfrm>
            <a:off x="11956449" y="5063090"/>
            <a:ext cx="1895706" cy="784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
        <p:nvSpPr>
          <p:cNvPr id="2" name="TextBox 1">
            <a:extLst>
              <a:ext uri="{FF2B5EF4-FFF2-40B4-BE49-F238E27FC236}">
                <a16:creationId xmlns:a16="http://schemas.microsoft.com/office/drawing/2014/main" id="{5939E8C0-3423-4230-9133-9C262FC63114}"/>
              </a:ext>
            </a:extLst>
          </p:cNvPr>
          <p:cNvSpPr txBox="1"/>
          <p:nvPr/>
        </p:nvSpPr>
        <p:spPr>
          <a:xfrm>
            <a:off x="4090220" y="7712504"/>
            <a:ext cx="10107561" cy="923330"/>
          </a:xfrm>
          <a:prstGeom prst="rect">
            <a:avLst/>
          </a:prstGeom>
          <a:noFill/>
        </p:spPr>
        <p:txBody>
          <a:bodyPr wrap="square" rtlCol="0">
            <a:spAutoFit/>
          </a:bodyPr>
          <a:lstStyle/>
          <a:p>
            <a:r>
              <a:rPr lang="es-ES" sz="5400"/>
              <a:t>Elija su idioma preferido de la lista</a:t>
            </a:r>
            <a:endParaRPr lang="en-US" sz="5400"/>
          </a:p>
        </p:txBody>
      </p:sp>
      <p:pic>
        <p:nvPicPr>
          <p:cNvPr id="16" name="Graphic 16" descr="Badge 3 outline">
            <a:extLst>
              <a:ext uri="{FF2B5EF4-FFF2-40B4-BE49-F238E27FC236}">
                <a16:creationId xmlns:a16="http://schemas.microsoft.com/office/drawing/2014/main" id="{B864461B-E93B-421E-93A6-AF8832B3DE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37775" y="3003642"/>
            <a:ext cx="1371600" cy="1371600"/>
          </a:xfrm>
          <a:prstGeom prst="rect">
            <a:avLst/>
          </a:prstGeom>
        </p:spPr>
      </p:pic>
      <p:pic>
        <p:nvPicPr>
          <p:cNvPr id="17" name="Graphic 17" descr="Badge 1 outline">
            <a:extLst>
              <a:ext uri="{FF2B5EF4-FFF2-40B4-BE49-F238E27FC236}">
                <a16:creationId xmlns:a16="http://schemas.microsoft.com/office/drawing/2014/main" id="{CB19FF25-DDF7-4737-83C4-D35C6807BD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2900" y="2843213"/>
            <a:ext cx="1371600" cy="1371600"/>
          </a:xfrm>
          <a:prstGeom prst="rect">
            <a:avLst/>
          </a:prstGeom>
        </p:spPr>
      </p:pic>
      <p:pic>
        <p:nvPicPr>
          <p:cNvPr id="18" name="Graphic 18" descr="Badge outline">
            <a:extLst>
              <a:ext uri="{FF2B5EF4-FFF2-40B4-BE49-F238E27FC236}">
                <a16:creationId xmlns:a16="http://schemas.microsoft.com/office/drawing/2014/main" id="{E5C5D72E-B7EB-4C3B-8E4B-729DD1C004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88860" y="2865753"/>
            <a:ext cx="1371600" cy="1371600"/>
          </a:xfrm>
          <a:prstGeom prst="rect">
            <a:avLst/>
          </a:prstGeom>
        </p:spPr>
      </p:pic>
      <p:pic>
        <p:nvPicPr>
          <p:cNvPr id="6" name="Picture 5">
            <a:extLst>
              <a:ext uri="{FF2B5EF4-FFF2-40B4-BE49-F238E27FC236}">
                <a16:creationId xmlns:a16="http://schemas.microsoft.com/office/drawing/2014/main" id="{79E996AD-EC88-4D26-9C12-F1514A0E9A29}"/>
              </a:ext>
            </a:extLst>
          </p:cNvPr>
          <p:cNvPicPr>
            <a:picLocks noChangeAspect="1"/>
          </p:cNvPicPr>
          <p:nvPr/>
        </p:nvPicPr>
        <p:blipFill>
          <a:blip r:embed="rId11"/>
          <a:stretch>
            <a:fillRect/>
          </a:stretch>
        </p:blipFill>
        <p:spPr>
          <a:xfrm>
            <a:off x="14056267" y="345380"/>
            <a:ext cx="3689441" cy="6460977"/>
          </a:xfrm>
          <a:prstGeom prst="rect">
            <a:avLst/>
          </a:prstGeom>
        </p:spPr>
      </p:pic>
      <p:sp>
        <p:nvSpPr>
          <p:cNvPr id="19" name="TextBox 18">
            <a:extLst>
              <a:ext uri="{FF2B5EF4-FFF2-40B4-BE49-F238E27FC236}">
                <a16:creationId xmlns:a16="http://schemas.microsoft.com/office/drawing/2014/main" id="{1DC14B73-1EA2-4817-91B1-DF04A96D6931}"/>
              </a:ext>
            </a:extLst>
          </p:cNvPr>
          <p:cNvSpPr txBox="1"/>
          <p:nvPr/>
        </p:nvSpPr>
        <p:spPr>
          <a:xfrm>
            <a:off x="3983771" y="8941382"/>
            <a:ext cx="10320459" cy="738664"/>
          </a:xfrm>
          <a:prstGeom prst="rect">
            <a:avLst/>
          </a:prstGeom>
          <a:noFill/>
        </p:spPr>
        <p:txBody>
          <a:bodyPr wrap="square" rtlCol="0">
            <a:spAutoFit/>
          </a:bodyPr>
          <a:lstStyle/>
          <a:p>
            <a:r>
              <a:rPr lang="es-ES" sz="4200" err="1"/>
              <a:t>Choose</a:t>
            </a:r>
            <a:r>
              <a:rPr lang="es-ES" sz="4200"/>
              <a:t> </a:t>
            </a:r>
            <a:r>
              <a:rPr lang="es-ES" sz="4200" err="1"/>
              <a:t>your</a:t>
            </a:r>
            <a:r>
              <a:rPr lang="es-ES" sz="4200"/>
              <a:t> </a:t>
            </a:r>
            <a:r>
              <a:rPr lang="es-ES" sz="4200" err="1"/>
              <a:t>preferred</a:t>
            </a:r>
            <a:r>
              <a:rPr lang="es-ES" sz="4200"/>
              <a:t> </a:t>
            </a:r>
            <a:r>
              <a:rPr lang="es-ES" sz="4200" err="1"/>
              <a:t>language</a:t>
            </a:r>
            <a:r>
              <a:rPr lang="es-ES" sz="4200"/>
              <a:t> </a:t>
            </a:r>
            <a:r>
              <a:rPr lang="es-ES" sz="4200" err="1"/>
              <a:t>from</a:t>
            </a:r>
            <a:r>
              <a:rPr lang="es-ES" sz="4200"/>
              <a:t> </a:t>
            </a:r>
            <a:r>
              <a:rPr lang="es-ES" sz="4200" err="1"/>
              <a:t>the</a:t>
            </a:r>
            <a:r>
              <a:rPr lang="es-ES" sz="4200"/>
              <a:t> </a:t>
            </a:r>
            <a:r>
              <a:rPr lang="es-ES" sz="4200" err="1"/>
              <a:t>list</a:t>
            </a:r>
            <a:endParaRPr lang="en-US" sz="4200"/>
          </a:p>
        </p:txBody>
      </p:sp>
    </p:spTree>
    <p:extLst>
      <p:ext uri="{BB962C8B-B14F-4D97-AF65-F5344CB8AC3E}">
        <p14:creationId xmlns:p14="http://schemas.microsoft.com/office/powerpoint/2010/main" val="1102870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17A0E3-8AB5-450A-BC15-E2F54C5FA29F}"/>
              </a:ext>
            </a:extLst>
          </p:cNvPr>
          <p:cNvSpPr txBox="1"/>
          <p:nvPr/>
        </p:nvSpPr>
        <p:spPr>
          <a:xfrm>
            <a:off x="12669153" y="4817844"/>
            <a:ext cx="4687247" cy="4524315"/>
          </a:xfrm>
          <a:prstGeom prst="rect">
            <a:avLst/>
          </a:prstGeom>
          <a:noFill/>
        </p:spPr>
        <p:txBody>
          <a:bodyPr wrap="square" lIns="91440" tIns="45720" rIns="91440" bIns="45720" rtlCol="0" anchor="t">
            <a:spAutoFit/>
          </a:bodyPr>
          <a:lstStyle/>
          <a:p>
            <a:r>
              <a:rPr lang="es-ES" sz="3600">
                <a:latin typeface="Segoe UI Web (West European)"/>
              </a:rPr>
              <a:t>El idioma elegido se mostrará en la esquina inferior izquierda. Todo lo dicho se traducirá automáticamente para usted en su dispositivo.</a:t>
            </a:r>
            <a:endParaRPr lang="en-US" sz="3600">
              <a:latin typeface="Segoe UI Web (West European)"/>
            </a:endParaRPr>
          </a:p>
        </p:txBody>
      </p:sp>
      <p:sp>
        <p:nvSpPr>
          <p:cNvPr id="11" name="TextBox 10">
            <a:extLst>
              <a:ext uri="{FF2B5EF4-FFF2-40B4-BE49-F238E27FC236}">
                <a16:creationId xmlns:a16="http://schemas.microsoft.com/office/drawing/2014/main" id="{DD3EA0E1-6C96-463F-8801-1B2F80CED0A7}"/>
              </a:ext>
            </a:extLst>
          </p:cNvPr>
          <p:cNvSpPr txBox="1"/>
          <p:nvPr/>
        </p:nvSpPr>
        <p:spPr>
          <a:xfrm>
            <a:off x="12766738" y="575852"/>
            <a:ext cx="4815092" cy="3416320"/>
          </a:xfrm>
          <a:prstGeom prst="rect">
            <a:avLst/>
          </a:prstGeom>
          <a:noFill/>
        </p:spPr>
        <p:txBody>
          <a:bodyPr wrap="square" lIns="91440" tIns="45720" rIns="91440" bIns="45720" rtlCol="0" anchor="t">
            <a:spAutoFit/>
          </a:bodyPr>
          <a:lstStyle/>
          <a:p>
            <a:r>
              <a:rPr lang="en-US" sz="3600">
                <a:latin typeface="Segoe UI Web (West European)"/>
              </a:rPr>
              <a:t>Your chosen language will be displayed in the lower corner. All audio will be automatically translated for you on your device.</a:t>
            </a:r>
          </a:p>
        </p:txBody>
      </p:sp>
      <p:pic>
        <p:nvPicPr>
          <p:cNvPr id="9" name="Picture 8">
            <a:extLst>
              <a:ext uri="{FF2B5EF4-FFF2-40B4-BE49-F238E27FC236}">
                <a16:creationId xmlns:a16="http://schemas.microsoft.com/office/drawing/2014/main" id="{FBC32F61-0D62-4C61-A8FB-CE5B978C1C34}"/>
              </a:ext>
            </a:extLst>
          </p:cNvPr>
          <p:cNvPicPr>
            <a:picLocks noChangeAspect="1"/>
          </p:cNvPicPr>
          <p:nvPr/>
        </p:nvPicPr>
        <p:blipFill>
          <a:blip r:embed="rId3"/>
          <a:stretch>
            <a:fillRect/>
          </a:stretch>
        </p:blipFill>
        <p:spPr>
          <a:xfrm>
            <a:off x="582439" y="1113600"/>
            <a:ext cx="4687247" cy="8264049"/>
          </a:xfrm>
          <a:prstGeom prst="rect">
            <a:avLst/>
          </a:prstGeom>
        </p:spPr>
      </p:pic>
      <p:sp>
        <p:nvSpPr>
          <p:cNvPr id="6" name="Arrow: Down 5">
            <a:extLst>
              <a:ext uri="{FF2B5EF4-FFF2-40B4-BE49-F238E27FC236}">
                <a16:creationId xmlns:a16="http://schemas.microsoft.com/office/drawing/2014/main" id="{EE84FC7A-0BB1-4F23-A704-3DE8C267C514}"/>
              </a:ext>
            </a:extLst>
          </p:cNvPr>
          <p:cNvSpPr/>
          <p:nvPr/>
        </p:nvSpPr>
        <p:spPr>
          <a:xfrm>
            <a:off x="848720" y="6977849"/>
            <a:ext cx="1068857" cy="16469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pic>
        <p:nvPicPr>
          <p:cNvPr id="13" name="Picture 12">
            <a:extLst>
              <a:ext uri="{FF2B5EF4-FFF2-40B4-BE49-F238E27FC236}">
                <a16:creationId xmlns:a16="http://schemas.microsoft.com/office/drawing/2014/main" id="{41837DBE-6F2A-4CF7-971F-C1F9AD711011}"/>
              </a:ext>
            </a:extLst>
          </p:cNvPr>
          <p:cNvPicPr>
            <a:picLocks noChangeAspect="1"/>
          </p:cNvPicPr>
          <p:nvPr/>
        </p:nvPicPr>
        <p:blipFill>
          <a:blip r:embed="rId4"/>
          <a:stretch>
            <a:fillRect/>
          </a:stretch>
        </p:blipFill>
        <p:spPr>
          <a:xfrm>
            <a:off x="6147234" y="1113600"/>
            <a:ext cx="4687248" cy="8174379"/>
          </a:xfrm>
          <a:prstGeom prst="rect">
            <a:avLst/>
          </a:prstGeom>
        </p:spPr>
      </p:pic>
      <p:sp>
        <p:nvSpPr>
          <p:cNvPr id="5" name="Arrow: Right 4">
            <a:extLst>
              <a:ext uri="{FF2B5EF4-FFF2-40B4-BE49-F238E27FC236}">
                <a16:creationId xmlns:a16="http://schemas.microsoft.com/office/drawing/2014/main" id="{1E93A3C6-307A-4D5D-9A1B-593A125120C2}"/>
              </a:ext>
            </a:extLst>
          </p:cNvPr>
          <p:cNvSpPr/>
          <p:nvPr/>
        </p:nvSpPr>
        <p:spPr>
          <a:xfrm rot="16200000">
            <a:off x="6177635" y="6537197"/>
            <a:ext cx="1694294" cy="12377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0"/>
          </a:p>
        </p:txBody>
      </p:sp>
    </p:spTree>
    <p:extLst>
      <p:ext uri="{BB962C8B-B14F-4D97-AF65-F5344CB8AC3E}">
        <p14:creationId xmlns:p14="http://schemas.microsoft.com/office/powerpoint/2010/main" val="78581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2137" y="2196404"/>
            <a:ext cx="550863" cy="6108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2137" y="3517243"/>
            <a:ext cx="550863" cy="61083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2137" y="4838082"/>
            <a:ext cx="550863" cy="61083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2137" y="6158921"/>
            <a:ext cx="550863" cy="610836"/>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92137" y="7479760"/>
            <a:ext cx="550863" cy="610836"/>
          </a:xfrm>
          <a:prstGeom prst="rect">
            <a:avLst/>
          </a:prstGeom>
        </p:spPr>
      </p:pic>
      <p:pic>
        <p:nvPicPr>
          <p:cNvPr id="7" name="Picture 7"/>
          <p:cNvPicPr>
            <a:picLocks noChangeAspect="1"/>
          </p:cNvPicPr>
          <p:nvPr/>
        </p:nvPicPr>
        <p:blipFill>
          <a:blip r:embed="rId4"/>
          <a:srcRect/>
          <a:stretch>
            <a:fillRect/>
          </a:stretch>
        </p:blipFill>
        <p:spPr>
          <a:xfrm>
            <a:off x="311876" y="8728259"/>
            <a:ext cx="3552687" cy="1558741"/>
          </a:xfrm>
          <a:prstGeom prst="rect">
            <a:avLst/>
          </a:prstGeom>
        </p:spPr>
      </p:pic>
      <p:grpSp>
        <p:nvGrpSpPr>
          <p:cNvPr id="9" name="Group 9"/>
          <p:cNvGrpSpPr/>
          <p:nvPr/>
        </p:nvGrpSpPr>
        <p:grpSpPr>
          <a:xfrm>
            <a:off x="2456863" y="3399689"/>
            <a:ext cx="4863501" cy="3143907"/>
            <a:chOff x="0" y="-9525"/>
            <a:chExt cx="6484668" cy="4191875"/>
          </a:xfrm>
        </p:grpSpPr>
        <p:sp>
          <p:nvSpPr>
            <p:cNvPr id="10" name="TextBox 10"/>
            <p:cNvSpPr txBox="1"/>
            <p:nvPr/>
          </p:nvSpPr>
          <p:spPr>
            <a:xfrm>
              <a:off x="0" y="-9525"/>
              <a:ext cx="6484668" cy="2933687"/>
            </a:xfrm>
            <a:prstGeom prst="rect">
              <a:avLst/>
            </a:prstGeom>
          </p:spPr>
          <p:txBody>
            <a:bodyPr lIns="0" tIns="0" rIns="0" bIns="0" rtlCol="0" anchor="t">
              <a:spAutoFit/>
            </a:bodyPr>
            <a:lstStyle/>
            <a:p>
              <a:pPr>
                <a:lnSpc>
                  <a:spcPts val="8640"/>
                </a:lnSpc>
              </a:pPr>
              <a:r>
                <a:rPr lang="en-US" sz="7200">
                  <a:solidFill>
                    <a:srgbClr val="191919"/>
                  </a:solidFill>
                  <a:latin typeface="Belleza"/>
                </a:rPr>
                <a:t>Agenda/</a:t>
              </a:r>
            </a:p>
            <a:p>
              <a:pPr>
                <a:lnSpc>
                  <a:spcPts val="8640"/>
                </a:lnSpc>
              </a:pPr>
              <a:r>
                <a:rPr lang="en-US" sz="7200" err="1">
                  <a:solidFill>
                    <a:schemeClr val="accent3">
                      <a:lumMod val="50000"/>
                    </a:schemeClr>
                  </a:solidFill>
                  <a:latin typeface="Belleza"/>
                </a:rPr>
                <a:t>Ajenda</a:t>
              </a:r>
              <a:endParaRPr lang="en-US" sz="7200">
                <a:solidFill>
                  <a:schemeClr val="accent3">
                    <a:lumMod val="50000"/>
                  </a:schemeClr>
                </a:solidFill>
                <a:latin typeface="Belleza"/>
              </a:endParaRPr>
            </a:p>
          </p:txBody>
        </p:sp>
        <p:sp>
          <p:nvSpPr>
            <p:cNvPr id="11" name="TextBox 11"/>
            <p:cNvSpPr txBox="1"/>
            <p:nvPr/>
          </p:nvSpPr>
          <p:spPr>
            <a:xfrm>
              <a:off x="0" y="3587475"/>
              <a:ext cx="5948175" cy="594875"/>
            </a:xfrm>
            <a:prstGeom prst="rect">
              <a:avLst/>
            </a:prstGeom>
          </p:spPr>
          <p:txBody>
            <a:bodyPr lIns="0" tIns="0" rIns="0" bIns="0" rtlCol="0" anchor="t">
              <a:spAutoFit/>
            </a:bodyPr>
            <a:lstStyle/>
            <a:p>
              <a:pPr>
                <a:lnSpc>
                  <a:spcPts val="3640"/>
                </a:lnSpc>
              </a:pPr>
              <a:r>
                <a:rPr lang="en-US" sz="2800">
                  <a:solidFill>
                    <a:srgbClr val="191919"/>
                  </a:solidFill>
                  <a:latin typeface="Assistant Regular"/>
                </a:rPr>
                <a:t>6:30-7:30 pm</a:t>
              </a:r>
            </a:p>
          </p:txBody>
        </p:sp>
      </p:grpSp>
      <p:sp>
        <p:nvSpPr>
          <p:cNvPr id="12" name="TextBox 12"/>
          <p:cNvSpPr txBox="1"/>
          <p:nvPr/>
        </p:nvSpPr>
        <p:spPr>
          <a:xfrm>
            <a:off x="11315466" y="2011238"/>
            <a:ext cx="5864768" cy="490584"/>
          </a:xfrm>
          <a:prstGeom prst="rect">
            <a:avLst/>
          </a:prstGeom>
        </p:spPr>
        <p:txBody>
          <a:bodyPr lIns="0" tIns="0" rIns="0" bIns="0" rtlCol="0" anchor="t">
            <a:spAutoFit/>
          </a:bodyPr>
          <a:lstStyle/>
          <a:p>
            <a:pPr>
              <a:lnSpc>
                <a:spcPts val="4059"/>
              </a:lnSpc>
            </a:pPr>
            <a:r>
              <a:rPr lang="en-US" sz="2850">
                <a:solidFill>
                  <a:srgbClr val="191919"/>
                </a:solidFill>
                <a:latin typeface="Assistant Extra Light Bold"/>
              </a:rPr>
              <a:t>Meeting Norms/ </a:t>
            </a:r>
            <a:r>
              <a:rPr lang="en-US" sz="2850">
                <a:solidFill>
                  <a:schemeClr val="accent3">
                    <a:lumMod val="50000"/>
                  </a:schemeClr>
                </a:solidFill>
                <a:latin typeface="Assistant Extra Light Bold"/>
              </a:rPr>
              <a:t>Normas de las Reunion</a:t>
            </a:r>
          </a:p>
        </p:txBody>
      </p:sp>
      <p:sp>
        <p:nvSpPr>
          <p:cNvPr id="13" name="TextBox 13"/>
          <p:cNvSpPr txBox="1"/>
          <p:nvPr/>
        </p:nvSpPr>
        <p:spPr>
          <a:xfrm>
            <a:off x="11400934" y="3346557"/>
            <a:ext cx="5981933" cy="488852"/>
          </a:xfrm>
          <a:prstGeom prst="rect">
            <a:avLst/>
          </a:prstGeom>
        </p:spPr>
        <p:txBody>
          <a:bodyPr wrap="square" lIns="0" tIns="0" rIns="0" bIns="0" rtlCol="0" anchor="t">
            <a:spAutoFit/>
          </a:bodyPr>
          <a:lstStyle/>
          <a:p>
            <a:pPr>
              <a:lnSpc>
                <a:spcPts val="4059"/>
              </a:lnSpc>
            </a:pPr>
            <a:r>
              <a:rPr lang="en-US" sz="2800">
                <a:solidFill>
                  <a:srgbClr val="191919"/>
                </a:solidFill>
                <a:latin typeface="Assistant Extra Light Bold"/>
              </a:rPr>
              <a:t>Cal Kids Program/ </a:t>
            </a:r>
            <a:r>
              <a:rPr lang="en-US" sz="2800" err="1">
                <a:solidFill>
                  <a:schemeClr val="accent3">
                    <a:lumMod val="50000"/>
                  </a:schemeClr>
                </a:solidFill>
                <a:latin typeface="Assistant Extra Light Bold"/>
              </a:rPr>
              <a:t>Programa</a:t>
            </a:r>
            <a:r>
              <a:rPr lang="en-US" sz="2800">
                <a:solidFill>
                  <a:schemeClr val="accent3">
                    <a:lumMod val="50000"/>
                  </a:schemeClr>
                </a:solidFill>
                <a:latin typeface="Assistant Extra Light Bold"/>
              </a:rPr>
              <a:t> de </a:t>
            </a:r>
            <a:r>
              <a:rPr lang="en-US" sz="2800" err="1">
                <a:solidFill>
                  <a:schemeClr val="accent3">
                    <a:lumMod val="50000"/>
                  </a:schemeClr>
                </a:solidFill>
                <a:latin typeface="Assistant Extra Light Bold"/>
              </a:rPr>
              <a:t>Calkids</a:t>
            </a:r>
            <a:endParaRPr lang="en-US" sz="2800">
              <a:solidFill>
                <a:schemeClr val="accent3">
                  <a:lumMod val="50000"/>
                </a:schemeClr>
              </a:solidFill>
              <a:latin typeface="Assistant Extra Light Bold"/>
              <a:cs typeface="Assistant Extra Light Bold"/>
            </a:endParaRPr>
          </a:p>
        </p:txBody>
      </p:sp>
      <p:sp>
        <p:nvSpPr>
          <p:cNvPr id="14" name="TextBox 14"/>
          <p:cNvSpPr txBox="1"/>
          <p:nvPr/>
        </p:nvSpPr>
        <p:spPr>
          <a:xfrm>
            <a:off x="11442647" y="4525856"/>
            <a:ext cx="5737587" cy="1016368"/>
          </a:xfrm>
          <a:prstGeom prst="rect">
            <a:avLst/>
          </a:prstGeom>
        </p:spPr>
        <p:txBody>
          <a:bodyPr wrap="square" lIns="0" tIns="0" rIns="0" bIns="0" rtlCol="0" anchor="t">
            <a:spAutoFit/>
          </a:bodyPr>
          <a:lstStyle/>
          <a:p>
            <a:pPr>
              <a:lnSpc>
                <a:spcPts val="4059"/>
              </a:lnSpc>
            </a:pPr>
            <a:r>
              <a:rPr lang="en-US" sz="2850">
                <a:solidFill>
                  <a:srgbClr val="191919"/>
                </a:solidFill>
                <a:latin typeface="Assistant Extra Light Bold"/>
              </a:rPr>
              <a:t>Mental Health Expert Spotlight / </a:t>
            </a:r>
            <a:r>
              <a:rPr lang="en-US" sz="2850" err="1">
                <a:solidFill>
                  <a:schemeClr val="accent3">
                    <a:lumMod val="50000"/>
                  </a:schemeClr>
                </a:solidFill>
                <a:latin typeface="Assistant Extra Light Bold"/>
              </a:rPr>
              <a:t>Experto</a:t>
            </a:r>
            <a:r>
              <a:rPr lang="en-US" sz="2850">
                <a:solidFill>
                  <a:schemeClr val="accent3">
                    <a:lumMod val="50000"/>
                  </a:schemeClr>
                </a:solidFill>
                <a:latin typeface="Assistant Extra Light Bold"/>
              </a:rPr>
              <a:t> de </a:t>
            </a:r>
            <a:r>
              <a:rPr lang="en-US" sz="2850" err="1">
                <a:solidFill>
                  <a:schemeClr val="accent3">
                    <a:lumMod val="50000"/>
                  </a:schemeClr>
                </a:solidFill>
                <a:latin typeface="Assistant Extra Light Bold"/>
              </a:rPr>
              <a:t>salud</a:t>
            </a:r>
            <a:r>
              <a:rPr lang="en-US" sz="2850">
                <a:solidFill>
                  <a:schemeClr val="accent3">
                    <a:lumMod val="50000"/>
                  </a:schemeClr>
                </a:solidFill>
                <a:latin typeface="Assistant Extra Light Bold"/>
              </a:rPr>
              <a:t> mental</a:t>
            </a:r>
            <a:endParaRPr lang="en-US" sz="2850">
              <a:solidFill>
                <a:schemeClr val="accent3">
                  <a:lumMod val="50000"/>
                </a:schemeClr>
              </a:solidFill>
              <a:latin typeface="Assistant Extra Light Bold"/>
              <a:cs typeface="Assistant Extra Light Bold"/>
            </a:endParaRPr>
          </a:p>
        </p:txBody>
      </p:sp>
      <p:sp>
        <p:nvSpPr>
          <p:cNvPr id="15" name="TextBox 15"/>
          <p:cNvSpPr txBox="1"/>
          <p:nvPr/>
        </p:nvSpPr>
        <p:spPr>
          <a:xfrm>
            <a:off x="11518100" y="6232671"/>
            <a:ext cx="5864767" cy="490584"/>
          </a:xfrm>
          <a:prstGeom prst="rect">
            <a:avLst/>
          </a:prstGeom>
        </p:spPr>
        <p:txBody>
          <a:bodyPr wrap="square" lIns="0" tIns="0" rIns="0" bIns="0" rtlCol="0" anchor="t">
            <a:spAutoFit/>
          </a:bodyPr>
          <a:lstStyle/>
          <a:p>
            <a:pPr>
              <a:lnSpc>
                <a:spcPts val="4059"/>
              </a:lnSpc>
            </a:pPr>
            <a:r>
              <a:rPr lang="en-US" sz="2850">
                <a:solidFill>
                  <a:srgbClr val="191919"/>
                </a:solidFill>
                <a:latin typeface="Assistant Extra Light Bold"/>
              </a:rPr>
              <a:t>Announcements/ </a:t>
            </a:r>
            <a:r>
              <a:rPr lang="en-US" sz="2850" err="1">
                <a:solidFill>
                  <a:schemeClr val="accent3">
                    <a:lumMod val="50000"/>
                  </a:schemeClr>
                </a:solidFill>
                <a:latin typeface="Assistant Extra Light Bold"/>
              </a:rPr>
              <a:t>Anuncios</a:t>
            </a:r>
            <a:endParaRPr lang="en-US" sz="2850">
              <a:solidFill>
                <a:schemeClr val="accent3">
                  <a:lumMod val="50000"/>
                </a:schemeClr>
              </a:solidFill>
              <a:latin typeface="Assistant Extra Light Bold"/>
              <a:cs typeface="Assistant Extra Light Bold"/>
            </a:endParaRPr>
          </a:p>
        </p:txBody>
      </p:sp>
      <p:sp>
        <p:nvSpPr>
          <p:cNvPr id="16" name="TextBox 16"/>
          <p:cNvSpPr txBox="1"/>
          <p:nvPr/>
        </p:nvSpPr>
        <p:spPr>
          <a:xfrm>
            <a:off x="11596099" y="7479760"/>
            <a:ext cx="4927448" cy="490584"/>
          </a:xfrm>
          <a:prstGeom prst="rect">
            <a:avLst/>
          </a:prstGeom>
        </p:spPr>
        <p:txBody>
          <a:bodyPr lIns="0" tIns="0" rIns="0" bIns="0" rtlCol="0" anchor="t">
            <a:spAutoFit/>
          </a:bodyPr>
          <a:lstStyle/>
          <a:p>
            <a:pPr>
              <a:lnSpc>
                <a:spcPts val="4059"/>
              </a:lnSpc>
            </a:pPr>
            <a:r>
              <a:rPr lang="en-US" sz="2850">
                <a:solidFill>
                  <a:srgbClr val="191919"/>
                </a:solidFill>
                <a:latin typeface="Assistant Extra Light Bold"/>
              </a:rPr>
              <a:t>Questions/ </a:t>
            </a:r>
            <a:r>
              <a:rPr lang="en-US" sz="2850" err="1">
                <a:solidFill>
                  <a:schemeClr val="accent3">
                    <a:lumMod val="50000"/>
                  </a:schemeClr>
                </a:solidFill>
                <a:latin typeface="Assistant Extra Light Bold"/>
              </a:rPr>
              <a:t>Preguntas</a:t>
            </a:r>
            <a:endParaRPr lang="en-US" sz="2850">
              <a:solidFill>
                <a:schemeClr val="accent3">
                  <a:lumMod val="50000"/>
                </a:schemeClr>
              </a:solidFill>
              <a:latin typeface="Assistant Extra Light Bold"/>
              <a:cs typeface="Assistant Extra Light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36617" y="1172158"/>
            <a:ext cx="550863" cy="610836"/>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077241" y="4051632"/>
            <a:ext cx="550863" cy="610836"/>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136618" y="7420965"/>
            <a:ext cx="550863" cy="610836"/>
          </a:xfrm>
          <a:prstGeom prst="rect">
            <a:avLst/>
          </a:prstGeom>
        </p:spPr>
      </p:pic>
      <p:pic>
        <p:nvPicPr>
          <p:cNvPr id="7" name="Picture 7"/>
          <p:cNvPicPr>
            <a:picLocks noChangeAspect="1"/>
          </p:cNvPicPr>
          <p:nvPr/>
        </p:nvPicPr>
        <p:blipFill>
          <a:blip r:embed="rId4"/>
          <a:srcRect/>
          <a:stretch>
            <a:fillRect/>
          </a:stretch>
        </p:blipFill>
        <p:spPr>
          <a:xfrm>
            <a:off x="311876" y="8728259"/>
            <a:ext cx="3552687" cy="1558741"/>
          </a:xfrm>
          <a:prstGeom prst="rect">
            <a:avLst/>
          </a:prstGeom>
        </p:spPr>
      </p:pic>
      <p:sp>
        <p:nvSpPr>
          <p:cNvPr id="10" name="TextBox 10"/>
          <p:cNvSpPr txBox="1"/>
          <p:nvPr/>
        </p:nvSpPr>
        <p:spPr>
          <a:xfrm>
            <a:off x="2278733" y="2657481"/>
            <a:ext cx="4863501" cy="4411464"/>
          </a:xfrm>
          <a:prstGeom prst="rect">
            <a:avLst/>
          </a:prstGeom>
        </p:spPr>
        <p:txBody>
          <a:bodyPr lIns="0" tIns="0" rIns="0" bIns="0" rtlCol="0" anchor="t">
            <a:spAutoFit/>
          </a:bodyPr>
          <a:lstStyle/>
          <a:p>
            <a:pPr>
              <a:lnSpc>
                <a:spcPts val="8640"/>
              </a:lnSpc>
            </a:pPr>
            <a:r>
              <a:rPr lang="en-US" sz="7200" b="1">
                <a:ea typeface="+mn-lt"/>
                <a:cs typeface="+mn-lt"/>
              </a:rPr>
              <a:t>Meeting Norms/ </a:t>
            </a:r>
            <a:endParaRPr lang="en-US">
              <a:ea typeface="+mn-lt"/>
              <a:cs typeface="+mn-lt"/>
            </a:endParaRPr>
          </a:p>
          <a:p>
            <a:pPr>
              <a:lnSpc>
                <a:spcPts val="8640"/>
              </a:lnSpc>
            </a:pPr>
            <a:r>
              <a:rPr lang="en-US" sz="7200" b="1" i="1">
                <a:solidFill>
                  <a:schemeClr val="accent3">
                    <a:lumMod val="50000"/>
                  </a:schemeClr>
                </a:solidFill>
                <a:ea typeface="+mn-lt"/>
                <a:cs typeface="+mn-lt"/>
              </a:rPr>
              <a:t>Normas de la Reunion</a:t>
            </a:r>
            <a:endParaRPr lang="en-US">
              <a:solidFill>
                <a:schemeClr val="accent3">
                  <a:lumMod val="50000"/>
                </a:schemeClr>
              </a:solidFill>
              <a:cs typeface="Calibri"/>
            </a:endParaRPr>
          </a:p>
        </p:txBody>
      </p:sp>
      <p:sp>
        <p:nvSpPr>
          <p:cNvPr id="15" name="TextBox 15"/>
          <p:cNvSpPr txBox="1"/>
          <p:nvPr/>
        </p:nvSpPr>
        <p:spPr>
          <a:xfrm>
            <a:off x="9407410" y="1105319"/>
            <a:ext cx="8433845" cy="9211432"/>
          </a:xfrm>
          <a:prstGeom prst="rect">
            <a:avLst/>
          </a:prstGeom>
        </p:spPr>
        <p:txBody>
          <a:bodyPr wrap="square" lIns="0" tIns="0" rIns="0" bIns="0" rtlCol="0" anchor="t">
            <a:spAutoFit/>
          </a:bodyPr>
          <a:lstStyle/>
          <a:p>
            <a:pPr algn="just">
              <a:lnSpc>
                <a:spcPct val="90000"/>
              </a:lnSpc>
              <a:spcBef>
                <a:spcPts val="900"/>
              </a:spcBef>
            </a:pPr>
            <a:r>
              <a:rPr lang="en-US" sz="2850" b="1">
                <a:latin typeface="Calibri"/>
                <a:cs typeface="Calibri"/>
              </a:rPr>
              <a:t>Respect/ </a:t>
            </a:r>
            <a:r>
              <a:rPr lang="en-US" sz="2850" b="1" i="1" err="1">
                <a:solidFill>
                  <a:schemeClr val="accent3">
                    <a:lumMod val="50000"/>
                  </a:schemeClr>
                </a:solidFill>
                <a:latin typeface="Calibri"/>
                <a:cs typeface="Calibri"/>
              </a:rPr>
              <a:t>Respecto</a:t>
            </a:r>
            <a:endParaRPr lang="en-US" sz="2850" err="1">
              <a:solidFill>
                <a:schemeClr val="accent3">
                  <a:lumMod val="50000"/>
                </a:schemeClr>
              </a:solidFill>
              <a:ea typeface="+mn-lt"/>
              <a:cs typeface="+mn-lt"/>
            </a:endParaRPr>
          </a:p>
          <a:p>
            <a:pPr algn="just">
              <a:lnSpc>
                <a:spcPct val="90000"/>
              </a:lnSpc>
              <a:spcBef>
                <a:spcPts val="900"/>
              </a:spcBef>
            </a:pPr>
            <a:r>
              <a:rPr lang="en-US" sz="2850">
                <a:latin typeface="Calibri"/>
                <a:cs typeface="Calibri"/>
              </a:rPr>
              <a:t>Think, speak, and act in the best interests of students and the adults who support their development.</a:t>
            </a:r>
            <a:endParaRPr lang="en-US" sz="2850">
              <a:ea typeface="+mn-lt"/>
              <a:cs typeface="+mn-lt"/>
            </a:endParaRPr>
          </a:p>
          <a:p>
            <a:pPr algn="just">
              <a:lnSpc>
                <a:spcPct val="90000"/>
              </a:lnSpc>
              <a:spcBef>
                <a:spcPts val="900"/>
              </a:spcBef>
            </a:pPr>
            <a:r>
              <a:rPr lang="en-US" sz="2850" i="1" err="1">
                <a:solidFill>
                  <a:schemeClr val="accent3">
                    <a:lumMod val="50000"/>
                  </a:schemeClr>
                </a:solidFill>
                <a:latin typeface="Calibri"/>
                <a:cs typeface="Calibri"/>
              </a:rPr>
              <a:t>Piense</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hable</a:t>
            </a:r>
            <a:r>
              <a:rPr lang="en-US" sz="2850" i="1">
                <a:solidFill>
                  <a:schemeClr val="accent3">
                    <a:lumMod val="50000"/>
                  </a:schemeClr>
                </a:solidFill>
                <a:latin typeface="Calibri"/>
                <a:cs typeface="Calibri"/>
              </a:rPr>
              <a:t> y </a:t>
            </a:r>
            <a:r>
              <a:rPr lang="en-US" sz="2850" i="1" err="1">
                <a:solidFill>
                  <a:schemeClr val="accent3">
                    <a:lumMod val="50000"/>
                  </a:schemeClr>
                </a:solidFill>
                <a:latin typeface="Calibri"/>
                <a:cs typeface="Calibri"/>
              </a:rPr>
              <a:t>actúe</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en</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el</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mejor</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interés</a:t>
            </a:r>
            <a:r>
              <a:rPr lang="en-US" sz="2850" i="1">
                <a:solidFill>
                  <a:schemeClr val="accent3">
                    <a:lumMod val="50000"/>
                  </a:schemeClr>
                </a:solidFill>
                <a:latin typeface="Calibri"/>
                <a:cs typeface="Calibri"/>
              </a:rPr>
              <a:t> de </a:t>
            </a:r>
            <a:r>
              <a:rPr lang="en-US" sz="2850" i="1" err="1">
                <a:solidFill>
                  <a:schemeClr val="accent3">
                    <a:lumMod val="50000"/>
                  </a:schemeClr>
                </a:solidFill>
                <a:latin typeface="Calibri"/>
                <a:cs typeface="Calibri"/>
              </a:rPr>
              <a:t>los</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estudiantes</a:t>
            </a:r>
            <a:r>
              <a:rPr lang="en-US" sz="2850" i="1">
                <a:solidFill>
                  <a:schemeClr val="accent3">
                    <a:lumMod val="50000"/>
                  </a:schemeClr>
                </a:solidFill>
                <a:latin typeface="Calibri"/>
                <a:cs typeface="Calibri"/>
              </a:rPr>
              <a:t> y </a:t>
            </a:r>
            <a:r>
              <a:rPr lang="en-US" sz="2850" i="1" err="1">
                <a:solidFill>
                  <a:schemeClr val="accent3">
                    <a:lumMod val="50000"/>
                  </a:schemeClr>
                </a:solidFill>
                <a:latin typeface="Calibri"/>
                <a:cs typeface="Calibri"/>
              </a:rPr>
              <a:t>los</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adultos</a:t>
            </a:r>
            <a:r>
              <a:rPr lang="en-US" sz="2850" i="1">
                <a:solidFill>
                  <a:schemeClr val="accent3">
                    <a:lumMod val="50000"/>
                  </a:schemeClr>
                </a:solidFill>
                <a:latin typeface="Calibri"/>
                <a:cs typeface="Calibri"/>
              </a:rPr>
              <a:t> que </a:t>
            </a:r>
            <a:r>
              <a:rPr lang="en-US" sz="2850" i="1" err="1">
                <a:solidFill>
                  <a:schemeClr val="accent3">
                    <a:lumMod val="50000"/>
                  </a:schemeClr>
                </a:solidFill>
                <a:latin typeface="Calibri"/>
                <a:cs typeface="Calibri"/>
              </a:rPr>
              <a:t>apoyan</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su</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desarrollo</a:t>
            </a:r>
            <a:r>
              <a:rPr lang="en-US" sz="2850" i="1">
                <a:solidFill>
                  <a:schemeClr val="accent3">
                    <a:lumMod val="50000"/>
                  </a:schemeClr>
                </a:solidFill>
                <a:latin typeface="Calibri"/>
                <a:cs typeface="Calibri"/>
              </a:rPr>
              <a:t>.</a:t>
            </a:r>
            <a:endParaRPr lang="en-US" sz="2850">
              <a:solidFill>
                <a:schemeClr val="accent3">
                  <a:lumMod val="50000"/>
                </a:schemeClr>
              </a:solidFill>
              <a:ea typeface="+mn-lt"/>
              <a:cs typeface="+mn-lt"/>
            </a:endParaRPr>
          </a:p>
          <a:p>
            <a:pPr algn="just">
              <a:lnSpc>
                <a:spcPct val="90000"/>
              </a:lnSpc>
              <a:spcBef>
                <a:spcPts val="900"/>
              </a:spcBef>
            </a:pPr>
            <a:endParaRPr lang="en-US" sz="2850">
              <a:ea typeface="+mn-lt"/>
              <a:cs typeface="+mn-lt"/>
            </a:endParaRPr>
          </a:p>
          <a:p>
            <a:pPr algn="just">
              <a:lnSpc>
                <a:spcPct val="90000"/>
              </a:lnSpc>
              <a:spcBef>
                <a:spcPts val="1500"/>
              </a:spcBef>
            </a:pPr>
            <a:r>
              <a:rPr lang="en-US" sz="2850" b="1">
                <a:latin typeface="Calibri"/>
                <a:cs typeface="Calibri"/>
              </a:rPr>
              <a:t>All Voices Welcome/</a:t>
            </a:r>
            <a:r>
              <a:rPr lang="en-US" sz="2850" b="1" i="1">
                <a:solidFill>
                  <a:schemeClr val="accent3">
                    <a:lumMod val="50000"/>
                  </a:schemeClr>
                </a:solidFill>
                <a:latin typeface="Calibri"/>
                <a:cs typeface="Calibri"/>
              </a:rPr>
              <a:t>Todos las voces son </a:t>
            </a:r>
            <a:r>
              <a:rPr lang="en-US" sz="2850" b="1" i="1" err="1">
                <a:solidFill>
                  <a:schemeClr val="accent3">
                    <a:lumMod val="50000"/>
                  </a:schemeClr>
                </a:solidFill>
                <a:latin typeface="Calibri"/>
                <a:cs typeface="Calibri"/>
              </a:rPr>
              <a:t>bievenidas</a:t>
            </a:r>
            <a:endParaRPr lang="en-US" sz="2850" i="1" err="1">
              <a:solidFill>
                <a:schemeClr val="accent3">
                  <a:lumMod val="50000"/>
                </a:schemeClr>
              </a:solidFill>
              <a:ea typeface="+mn-lt"/>
              <a:cs typeface="+mn-lt"/>
            </a:endParaRPr>
          </a:p>
          <a:p>
            <a:pPr algn="just">
              <a:lnSpc>
                <a:spcPct val="90000"/>
              </a:lnSpc>
              <a:spcBef>
                <a:spcPts val="1500"/>
              </a:spcBef>
            </a:pPr>
            <a:r>
              <a:rPr lang="en-US" sz="2850">
                <a:latin typeface="Calibri"/>
                <a:cs typeface="Calibri"/>
              </a:rPr>
              <a:t>We must create a safe meeting environment where all feel comfortable enough to provide input.</a:t>
            </a:r>
            <a:endParaRPr lang="en-US" sz="2850">
              <a:ea typeface="+mn-lt"/>
              <a:cs typeface="+mn-lt"/>
            </a:endParaRPr>
          </a:p>
          <a:p>
            <a:pPr algn="just">
              <a:lnSpc>
                <a:spcPct val="90000"/>
              </a:lnSpc>
              <a:spcBef>
                <a:spcPts val="1500"/>
              </a:spcBef>
            </a:pPr>
            <a:r>
              <a:rPr lang="en-US" sz="2850" i="1" err="1">
                <a:solidFill>
                  <a:schemeClr val="accent3">
                    <a:lumMod val="50000"/>
                  </a:schemeClr>
                </a:solidFill>
                <a:latin typeface="Calibri"/>
                <a:cs typeface="Calibri"/>
              </a:rPr>
              <a:t>Debemos</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crear</a:t>
            </a:r>
            <a:r>
              <a:rPr lang="en-US" sz="2850" i="1">
                <a:solidFill>
                  <a:schemeClr val="accent3">
                    <a:lumMod val="50000"/>
                  </a:schemeClr>
                </a:solidFill>
                <a:latin typeface="Calibri"/>
                <a:cs typeface="Calibri"/>
              </a:rPr>
              <a:t> un </a:t>
            </a:r>
            <a:r>
              <a:rPr lang="en-US" sz="2850" i="1" err="1">
                <a:solidFill>
                  <a:schemeClr val="accent3">
                    <a:lumMod val="50000"/>
                  </a:schemeClr>
                </a:solidFill>
                <a:latin typeface="Calibri"/>
                <a:cs typeface="Calibri"/>
              </a:rPr>
              <a:t>ambiente</a:t>
            </a:r>
            <a:r>
              <a:rPr lang="en-US" sz="2850" i="1">
                <a:solidFill>
                  <a:schemeClr val="accent3">
                    <a:lumMod val="50000"/>
                  </a:schemeClr>
                </a:solidFill>
                <a:latin typeface="Calibri"/>
                <a:cs typeface="Calibri"/>
              </a:rPr>
              <a:t> de </a:t>
            </a:r>
            <a:r>
              <a:rPr lang="en-US" sz="2850" i="1" err="1">
                <a:solidFill>
                  <a:schemeClr val="accent3">
                    <a:lumMod val="50000"/>
                  </a:schemeClr>
                </a:solidFill>
                <a:latin typeface="Calibri"/>
                <a:cs typeface="Calibri"/>
              </a:rPr>
              <a:t>reunión</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seguro</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donde</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todos</a:t>
            </a:r>
            <a:r>
              <a:rPr lang="en-US" sz="2850" i="1">
                <a:solidFill>
                  <a:schemeClr val="accent3">
                    <a:lumMod val="50000"/>
                  </a:schemeClr>
                </a:solidFill>
                <a:latin typeface="Calibri"/>
                <a:cs typeface="Calibri"/>
              </a:rPr>
              <a:t> se </a:t>
            </a:r>
            <a:r>
              <a:rPr lang="en-US" sz="2850" i="1" err="1">
                <a:solidFill>
                  <a:schemeClr val="accent3">
                    <a:lumMod val="50000"/>
                  </a:schemeClr>
                </a:solidFill>
                <a:latin typeface="Calibri"/>
                <a:cs typeface="Calibri"/>
              </a:rPr>
              <a:t>sientan</a:t>
            </a:r>
            <a:r>
              <a:rPr lang="en-US" sz="2850" i="1">
                <a:solidFill>
                  <a:schemeClr val="accent3">
                    <a:lumMod val="50000"/>
                  </a:schemeClr>
                </a:solidFill>
                <a:latin typeface="Calibri"/>
                <a:cs typeface="Calibri"/>
              </a:rPr>
              <a:t> lo </a:t>
            </a:r>
            <a:r>
              <a:rPr lang="en-US" sz="2850" i="1" err="1">
                <a:solidFill>
                  <a:schemeClr val="accent3">
                    <a:lumMod val="50000"/>
                  </a:schemeClr>
                </a:solidFill>
                <a:latin typeface="Calibri"/>
                <a:cs typeface="Calibri"/>
              </a:rPr>
              <a:t>suficientemente</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cómodos</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como</a:t>
            </a:r>
            <a:r>
              <a:rPr lang="en-US" sz="2850" i="1">
                <a:solidFill>
                  <a:schemeClr val="accent3">
                    <a:lumMod val="50000"/>
                  </a:schemeClr>
                </a:solidFill>
                <a:latin typeface="Calibri"/>
                <a:cs typeface="Calibri"/>
              </a:rPr>
              <a:t> para </a:t>
            </a:r>
            <a:r>
              <a:rPr lang="en-US" sz="2850" i="1" err="1">
                <a:solidFill>
                  <a:schemeClr val="accent3">
                    <a:lumMod val="50000"/>
                  </a:schemeClr>
                </a:solidFill>
                <a:latin typeface="Calibri"/>
                <a:cs typeface="Calibri"/>
              </a:rPr>
              <a:t>proporcionar</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información</a:t>
            </a:r>
            <a:r>
              <a:rPr lang="en-US" sz="2850" i="1">
                <a:solidFill>
                  <a:schemeClr val="accent3">
                    <a:lumMod val="50000"/>
                  </a:schemeClr>
                </a:solidFill>
                <a:latin typeface="Calibri"/>
                <a:cs typeface="Calibri"/>
              </a:rPr>
              <a:t>.</a:t>
            </a:r>
            <a:endParaRPr lang="en-US" sz="2850">
              <a:solidFill>
                <a:schemeClr val="accent3">
                  <a:lumMod val="50000"/>
                </a:schemeClr>
              </a:solidFill>
              <a:ea typeface="+mn-lt"/>
              <a:cs typeface="+mn-lt"/>
            </a:endParaRPr>
          </a:p>
          <a:p>
            <a:pPr algn="just">
              <a:lnSpc>
                <a:spcPct val="90000"/>
              </a:lnSpc>
              <a:spcBef>
                <a:spcPts val="1500"/>
              </a:spcBef>
            </a:pPr>
            <a:endParaRPr lang="en-US" sz="2850">
              <a:ea typeface="+mn-lt"/>
              <a:cs typeface="+mn-lt"/>
            </a:endParaRPr>
          </a:p>
          <a:p>
            <a:pPr algn="just">
              <a:lnSpc>
                <a:spcPct val="90000"/>
              </a:lnSpc>
              <a:spcBef>
                <a:spcPts val="900"/>
              </a:spcBef>
            </a:pPr>
            <a:r>
              <a:rPr lang="en-US" sz="2850" b="1">
                <a:latin typeface="Calibri"/>
                <a:cs typeface="Calibri"/>
              </a:rPr>
              <a:t>Partnership/ </a:t>
            </a:r>
            <a:r>
              <a:rPr lang="en-US" sz="2850" b="1" i="1" err="1">
                <a:solidFill>
                  <a:schemeClr val="accent3">
                    <a:lumMod val="50000"/>
                  </a:schemeClr>
                </a:solidFill>
                <a:latin typeface="Calibri"/>
                <a:cs typeface="Calibri"/>
              </a:rPr>
              <a:t>Alianza</a:t>
            </a:r>
            <a:endParaRPr lang="en-US" sz="2850" err="1">
              <a:solidFill>
                <a:schemeClr val="accent3">
                  <a:lumMod val="50000"/>
                </a:schemeClr>
              </a:solidFill>
              <a:ea typeface="+mn-lt"/>
              <a:cs typeface="+mn-lt"/>
            </a:endParaRPr>
          </a:p>
          <a:p>
            <a:pPr algn="just">
              <a:lnSpc>
                <a:spcPct val="90000"/>
              </a:lnSpc>
              <a:spcBef>
                <a:spcPts val="1500"/>
              </a:spcBef>
            </a:pPr>
            <a:r>
              <a:rPr lang="en-US" sz="2850">
                <a:latin typeface="Calibri"/>
                <a:cs typeface="Calibri"/>
              </a:rPr>
              <a:t>The goal is to collaborate to find solutions for identified areas of need.</a:t>
            </a:r>
            <a:endParaRPr lang="en-US" sz="2850">
              <a:ea typeface="+mn-lt"/>
              <a:cs typeface="+mn-lt"/>
            </a:endParaRPr>
          </a:p>
          <a:p>
            <a:pPr algn="just">
              <a:lnSpc>
                <a:spcPct val="90000"/>
              </a:lnSpc>
              <a:spcBef>
                <a:spcPts val="1500"/>
              </a:spcBef>
            </a:pPr>
            <a:r>
              <a:rPr lang="en-US" sz="2850" i="1">
                <a:latin typeface="Calibri"/>
                <a:cs typeface="Calibri"/>
              </a:rPr>
              <a:t> </a:t>
            </a:r>
            <a:r>
              <a:rPr lang="en-US" sz="2850" i="1">
                <a:solidFill>
                  <a:schemeClr val="accent3">
                    <a:lumMod val="50000"/>
                  </a:schemeClr>
                </a:solidFill>
                <a:latin typeface="Calibri"/>
                <a:cs typeface="Calibri"/>
              </a:rPr>
              <a:t>El </a:t>
            </a:r>
            <a:r>
              <a:rPr lang="en-US" sz="2850" i="1" err="1">
                <a:solidFill>
                  <a:schemeClr val="accent3">
                    <a:lumMod val="50000"/>
                  </a:schemeClr>
                </a:solidFill>
                <a:latin typeface="Calibri"/>
                <a:cs typeface="Calibri"/>
              </a:rPr>
              <a:t>objetivo</a:t>
            </a:r>
            <a:r>
              <a:rPr lang="en-US" sz="2850" i="1">
                <a:solidFill>
                  <a:schemeClr val="accent3">
                    <a:lumMod val="50000"/>
                  </a:schemeClr>
                </a:solidFill>
                <a:latin typeface="Calibri"/>
                <a:cs typeface="Calibri"/>
              </a:rPr>
              <a:t> es </a:t>
            </a:r>
            <a:r>
              <a:rPr lang="en-US" sz="2850" i="1" err="1">
                <a:solidFill>
                  <a:schemeClr val="accent3">
                    <a:lumMod val="50000"/>
                  </a:schemeClr>
                </a:solidFill>
                <a:latin typeface="Calibri"/>
                <a:cs typeface="Calibri"/>
              </a:rPr>
              <a:t>colaborar</a:t>
            </a:r>
            <a:r>
              <a:rPr lang="en-US" sz="2850" i="1">
                <a:solidFill>
                  <a:schemeClr val="accent3">
                    <a:lumMod val="50000"/>
                  </a:schemeClr>
                </a:solidFill>
                <a:latin typeface="Calibri"/>
                <a:cs typeface="Calibri"/>
              </a:rPr>
              <a:t> para </a:t>
            </a:r>
            <a:r>
              <a:rPr lang="en-US" sz="2850" i="1" err="1">
                <a:solidFill>
                  <a:schemeClr val="accent3">
                    <a:lumMod val="50000"/>
                  </a:schemeClr>
                </a:solidFill>
                <a:latin typeface="Calibri"/>
                <a:cs typeface="Calibri"/>
              </a:rPr>
              <a:t>encontrar</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soluciones</a:t>
            </a:r>
            <a:r>
              <a:rPr lang="en-US" sz="2850" i="1">
                <a:solidFill>
                  <a:schemeClr val="accent3">
                    <a:lumMod val="50000"/>
                  </a:schemeClr>
                </a:solidFill>
                <a:latin typeface="Calibri"/>
                <a:cs typeface="Calibri"/>
              </a:rPr>
              <a:t> para las </a:t>
            </a:r>
            <a:r>
              <a:rPr lang="en-US" sz="2850" i="1" err="1">
                <a:solidFill>
                  <a:schemeClr val="accent3">
                    <a:lumMod val="50000"/>
                  </a:schemeClr>
                </a:solidFill>
                <a:latin typeface="Calibri"/>
                <a:cs typeface="Calibri"/>
              </a:rPr>
              <a:t>áreas</a:t>
            </a:r>
            <a:r>
              <a:rPr lang="en-US" sz="2850" i="1">
                <a:solidFill>
                  <a:schemeClr val="accent3">
                    <a:lumMod val="50000"/>
                  </a:schemeClr>
                </a:solidFill>
                <a:latin typeface="Calibri"/>
                <a:cs typeface="Calibri"/>
              </a:rPr>
              <a:t> de </a:t>
            </a:r>
            <a:r>
              <a:rPr lang="en-US" sz="2850" i="1" err="1">
                <a:solidFill>
                  <a:schemeClr val="accent3">
                    <a:lumMod val="50000"/>
                  </a:schemeClr>
                </a:solidFill>
                <a:latin typeface="Calibri"/>
                <a:cs typeface="Calibri"/>
              </a:rPr>
              <a:t>necesidad</a:t>
            </a:r>
            <a:r>
              <a:rPr lang="en-US" sz="2850" i="1">
                <a:solidFill>
                  <a:schemeClr val="accent3">
                    <a:lumMod val="50000"/>
                  </a:schemeClr>
                </a:solidFill>
                <a:latin typeface="Calibri"/>
                <a:cs typeface="Calibri"/>
              </a:rPr>
              <a:t> </a:t>
            </a:r>
            <a:r>
              <a:rPr lang="en-US" sz="2850" i="1" err="1">
                <a:solidFill>
                  <a:schemeClr val="accent3">
                    <a:lumMod val="50000"/>
                  </a:schemeClr>
                </a:solidFill>
                <a:latin typeface="Calibri"/>
                <a:cs typeface="Calibri"/>
              </a:rPr>
              <a:t>identificadas</a:t>
            </a:r>
            <a:r>
              <a:rPr lang="en-US" sz="2850" i="1">
                <a:solidFill>
                  <a:schemeClr val="accent3">
                    <a:lumMod val="50000"/>
                  </a:schemeClr>
                </a:solidFill>
                <a:latin typeface="Calibri"/>
                <a:cs typeface="Calibri"/>
              </a:rPr>
              <a:t>.</a:t>
            </a:r>
            <a:endParaRPr lang="en-US" sz="2850">
              <a:solidFill>
                <a:schemeClr val="accent3">
                  <a:lumMod val="50000"/>
                </a:schemeClr>
              </a:solidFill>
              <a:ea typeface="+mn-lt"/>
              <a:cs typeface="+mn-lt"/>
            </a:endParaRPr>
          </a:p>
          <a:p>
            <a:pPr>
              <a:lnSpc>
                <a:spcPts val="4059"/>
              </a:lnSpc>
            </a:pPr>
            <a:endParaRPr lang="en-US" sz="2850">
              <a:solidFill>
                <a:srgbClr val="191919"/>
              </a:solidFill>
              <a:latin typeface="Assistant Extra Light Bold"/>
              <a:cs typeface="Assistant Extra Light Bold"/>
            </a:endParaRPr>
          </a:p>
        </p:txBody>
      </p:sp>
    </p:spTree>
    <p:extLst>
      <p:ext uri="{BB962C8B-B14F-4D97-AF65-F5344CB8AC3E}">
        <p14:creationId xmlns:p14="http://schemas.microsoft.com/office/powerpoint/2010/main" val="366014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2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25129" y="7146513"/>
            <a:ext cx="3308426" cy="3185458"/>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15066" y="2474564"/>
            <a:ext cx="2576860" cy="1180671"/>
          </a:xfrm>
          <a:prstGeom prst="rect">
            <a:avLst/>
          </a:prstGeom>
        </p:spPr>
      </p:pic>
      <p:sp>
        <p:nvSpPr>
          <p:cNvPr id="5" name="TextBox 5"/>
          <p:cNvSpPr txBox="1"/>
          <p:nvPr/>
        </p:nvSpPr>
        <p:spPr>
          <a:xfrm>
            <a:off x="10477297" y="3655235"/>
            <a:ext cx="7095637" cy="2215991"/>
          </a:xfrm>
          <a:prstGeom prst="rect">
            <a:avLst/>
          </a:prstGeom>
        </p:spPr>
        <p:txBody>
          <a:bodyPr wrap="square" lIns="0" tIns="0" rIns="0" bIns="0" rtlCol="0" anchor="t">
            <a:spAutoFit/>
          </a:bodyPr>
          <a:lstStyle/>
          <a:p>
            <a:r>
              <a:rPr lang="en-US" sz="7200" err="1">
                <a:solidFill>
                  <a:srgbClr val="191919"/>
                </a:solidFill>
                <a:latin typeface="Assistant Extra Light Bold"/>
              </a:rPr>
              <a:t>Calkids</a:t>
            </a:r>
            <a:r>
              <a:rPr lang="en-US" sz="7200">
                <a:solidFill>
                  <a:srgbClr val="191919"/>
                </a:solidFill>
                <a:latin typeface="Assistant Extra Light Bold"/>
              </a:rPr>
              <a:t> Program/ </a:t>
            </a:r>
            <a:r>
              <a:rPr lang="en-US" sz="7200" b="1" i="1" err="1">
                <a:solidFill>
                  <a:schemeClr val="accent3">
                    <a:lumMod val="50000"/>
                  </a:schemeClr>
                </a:solidFill>
                <a:latin typeface="Assistant Extra Light Bold"/>
              </a:rPr>
              <a:t>Programa</a:t>
            </a:r>
            <a:r>
              <a:rPr lang="en-US" sz="7200" b="1" i="1">
                <a:solidFill>
                  <a:schemeClr val="accent3">
                    <a:lumMod val="50000"/>
                  </a:schemeClr>
                </a:solidFill>
                <a:latin typeface="Assistant Extra Light Bold"/>
              </a:rPr>
              <a:t> </a:t>
            </a:r>
            <a:r>
              <a:rPr lang="en-US" sz="7200" b="1" i="1" err="1">
                <a:solidFill>
                  <a:schemeClr val="accent3">
                    <a:lumMod val="50000"/>
                  </a:schemeClr>
                </a:solidFill>
                <a:latin typeface="Assistant Extra Light Bold"/>
              </a:rPr>
              <a:t>Calkids</a:t>
            </a:r>
            <a:endParaRPr lang="en-US" sz="7200" b="1" i="1">
              <a:solidFill>
                <a:schemeClr val="accent3">
                  <a:lumMod val="50000"/>
                </a:schemeClr>
              </a:solidFill>
              <a:latin typeface="Assistant Extra Light Bold"/>
              <a:cs typeface="Assistant Extra Light Bold"/>
            </a:endParaRPr>
          </a:p>
        </p:txBody>
      </p:sp>
      <p:pic>
        <p:nvPicPr>
          <p:cNvPr id="6" name="Picture 6"/>
          <p:cNvPicPr>
            <a:picLocks noChangeAspect="1"/>
          </p:cNvPicPr>
          <p:nvPr/>
        </p:nvPicPr>
        <p:blipFill>
          <a:blip r:embed="rId6"/>
          <a:srcRect/>
          <a:stretch>
            <a:fillRect/>
          </a:stretch>
        </p:blipFill>
        <p:spPr>
          <a:xfrm>
            <a:off x="0" y="8739242"/>
            <a:ext cx="3291926" cy="1444333"/>
          </a:xfrm>
          <a:prstGeom prst="rect">
            <a:avLst/>
          </a:prstGeom>
        </p:spPr>
      </p:pic>
      <p:pic>
        <p:nvPicPr>
          <p:cNvPr id="8" name="Picture 7" descr="Multicultural girls hugging">
            <a:extLst>
              <a:ext uri="{FF2B5EF4-FFF2-40B4-BE49-F238E27FC236}">
                <a16:creationId xmlns:a16="http://schemas.microsoft.com/office/drawing/2014/main" id="{248DB0A3-D30E-AC08-5BC7-5EDAD0CF482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650092" y="3140487"/>
            <a:ext cx="6663009" cy="444642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7D9EC9-67B7-A4FE-9196-4BB9EC9991BF}"/>
              </a:ext>
            </a:extLst>
          </p:cNvPr>
          <p:cNvSpPr>
            <a:spLocks noGrp="1"/>
          </p:cNvSpPr>
          <p:nvPr>
            <p:ph type="body" idx="1"/>
          </p:nvPr>
        </p:nvSpPr>
        <p:spPr>
          <a:xfrm>
            <a:off x="909688" y="1938437"/>
            <a:ext cx="16883741" cy="7776285"/>
          </a:xfrm>
        </p:spPr>
        <p:txBody>
          <a:bodyPr>
            <a:normAutofit lnSpcReduction="10000"/>
          </a:bodyPr>
          <a:lstStyle/>
          <a:p>
            <a:pPr marL="428625" indent="-428625">
              <a:buFont typeface="Wingdings" panose="05040102010807070707" pitchFamily="18" charset="2"/>
              <a:buChar char="§"/>
            </a:pPr>
            <a:r>
              <a:rPr lang="en-US" sz="3500" b="1" err="1">
                <a:solidFill>
                  <a:schemeClr val="tx1"/>
                </a:solidFill>
                <a:ea typeface="+mn-lt"/>
                <a:cs typeface="+mn-lt"/>
              </a:rPr>
              <a:t>CalKIDS</a:t>
            </a:r>
            <a:r>
              <a:rPr lang="en-US" sz="3500" b="1">
                <a:solidFill>
                  <a:schemeClr val="tx1"/>
                </a:solidFill>
                <a:ea typeface="+mn-lt"/>
                <a:cs typeface="+mn-lt"/>
              </a:rPr>
              <a:t> is a children’s savings account (CSA) program administered by CA. </a:t>
            </a:r>
            <a:r>
              <a:rPr lang="en-US" sz="3500" b="1" err="1">
                <a:solidFill>
                  <a:schemeClr val="tx1"/>
                </a:solidFill>
                <a:ea typeface="+mn-lt"/>
                <a:cs typeface="+mn-lt"/>
              </a:rPr>
              <a:t>CalKIDS</a:t>
            </a:r>
            <a:r>
              <a:rPr lang="en-US" sz="3500" b="1">
                <a:solidFill>
                  <a:schemeClr val="tx1"/>
                </a:solidFill>
                <a:ea typeface="+mn-lt"/>
                <a:cs typeface="+mn-lt"/>
              </a:rPr>
              <a:t> will provide each child born in California and eligible low-income public-school students with up to $1,500 in a </a:t>
            </a:r>
            <a:r>
              <a:rPr lang="en-US" sz="3500" b="1" err="1">
                <a:solidFill>
                  <a:schemeClr val="tx1"/>
                </a:solidFill>
                <a:ea typeface="+mn-lt"/>
                <a:cs typeface="+mn-lt"/>
              </a:rPr>
              <a:t>CalKIDS</a:t>
            </a:r>
            <a:r>
              <a:rPr lang="en-US" sz="3500" b="1">
                <a:solidFill>
                  <a:schemeClr val="tx1"/>
                </a:solidFill>
                <a:ea typeface="+mn-lt"/>
                <a:cs typeface="+mn-lt"/>
              </a:rPr>
              <a:t> account. career training! </a:t>
            </a:r>
            <a:endParaRPr lang="en-US" sz="3500" b="1">
              <a:solidFill>
                <a:schemeClr val="tx1"/>
              </a:solidFill>
            </a:endParaRPr>
          </a:p>
          <a:p>
            <a:pPr marL="428625" indent="-428625">
              <a:buFont typeface="Wingdings" panose="05040102010807070707" pitchFamily="18" charset="2"/>
              <a:buChar char="§"/>
            </a:pPr>
            <a:r>
              <a:rPr lang="en-US" sz="3500" b="1" u="sng">
                <a:solidFill>
                  <a:schemeClr val="tx1"/>
                </a:solidFill>
              </a:rPr>
              <a:t>Eligibility: </a:t>
            </a:r>
          </a:p>
          <a:p>
            <a:r>
              <a:rPr lang="en-US" b="1">
                <a:solidFill>
                  <a:schemeClr val="tx1"/>
                </a:solidFill>
              </a:rPr>
              <a:t>               </a:t>
            </a:r>
          </a:p>
          <a:p>
            <a:endParaRPr lang="en-US" b="1">
              <a:solidFill>
                <a:schemeClr val="tx1"/>
              </a:solidFill>
            </a:endParaRPr>
          </a:p>
          <a:p>
            <a:endParaRPr lang="en-US" b="1">
              <a:solidFill>
                <a:schemeClr val="tx1"/>
              </a:solidFill>
            </a:endParaRPr>
          </a:p>
          <a:p>
            <a:pPr marL="514350" indent="-514350">
              <a:buFont typeface="Wingdings" pitchFamily="2" charset="2"/>
              <a:buChar char="§"/>
            </a:pPr>
            <a:r>
              <a:rPr lang="en-US" sz="3500" b="1" u="sng">
                <a:solidFill>
                  <a:schemeClr val="tx1"/>
                </a:solidFill>
              </a:rPr>
              <a:t>Register Account</a:t>
            </a:r>
            <a:r>
              <a:rPr lang="en-US" sz="3500" b="1">
                <a:solidFill>
                  <a:schemeClr val="tx1"/>
                </a:solidFill>
              </a:rPr>
              <a:t> @ </a:t>
            </a:r>
            <a:r>
              <a:rPr lang="en-US" sz="3500">
                <a:solidFill>
                  <a:schemeClr val="tx1"/>
                </a:solidFill>
                <a:ea typeface="+mn-lt"/>
                <a:cs typeface="+mn-lt"/>
                <a:hlinkClick r:id="rId2">
                  <a:extLst>
                    <a:ext uri="{A12FA001-AC4F-418D-AE19-62706E023703}">
                      <ahyp:hlinkClr xmlns:ahyp="http://schemas.microsoft.com/office/drawing/2018/hyperlinkcolor" val="tx"/>
                    </a:ext>
                  </a:extLst>
                </a:hlinkClick>
              </a:rPr>
              <a:t>https://calkids.outcometracker.app/p/CalKids/calkids/registration/</a:t>
            </a:r>
          </a:p>
          <a:p>
            <a:r>
              <a:rPr lang="en-US" sz="3500" b="1">
                <a:solidFill>
                  <a:schemeClr val="tx1"/>
                </a:solidFill>
              </a:rPr>
              <a:t>     Will need student </a:t>
            </a:r>
            <a:r>
              <a:rPr lang="en-US" sz="3500" b="1">
                <a:solidFill>
                  <a:schemeClr val="tx1"/>
                </a:solidFill>
                <a:hlinkClick r:id="rId3">
                  <a:extLst>
                    <a:ext uri="{A12FA001-AC4F-418D-AE19-62706E023703}">
                      <ahyp:hlinkClr xmlns:ahyp="http://schemas.microsoft.com/office/drawing/2018/hyperlinkcolor" val="tx"/>
                    </a:ext>
                  </a:extLst>
                </a:hlinkClick>
              </a:rPr>
              <a:t>SSID</a:t>
            </a:r>
            <a:r>
              <a:rPr lang="en-US" sz="3500" b="1">
                <a:solidFill>
                  <a:schemeClr val="tx1"/>
                </a:solidFill>
              </a:rPr>
              <a:t> for registration, found in Aeries</a:t>
            </a:r>
          </a:p>
          <a:p>
            <a:pPr marL="428625" indent="-428625">
              <a:buFont typeface="Wingdings" panose="05040102010807070707" pitchFamily="18" charset="2"/>
              <a:buChar char="§"/>
            </a:pPr>
            <a:r>
              <a:rPr lang="en-US" sz="3500" b="1">
                <a:solidFill>
                  <a:schemeClr val="tx1"/>
                </a:solidFill>
              </a:rPr>
              <a:t>Link ScholarShare529 </a:t>
            </a:r>
          </a:p>
          <a:p>
            <a:pPr marL="428625" indent="-428625">
              <a:buFont typeface="Wingdings" panose="05040102010807070707" pitchFamily="18" charset="2"/>
              <a:buChar char="§"/>
            </a:pPr>
            <a:r>
              <a:rPr lang="en-US" sz="3500" b="1">
                <a:solidFill>
                  <a:schemeClr val="tx1"/>
                </a:solidFill>
              </a:rPr>
              <a:t>Withdrawals – can only be made by student to eligible institution</a:t>
            </a:r>
          </a:p>
          <a:p>
            <a:pPr marL="428625" indent="-428625">
              <a:buFont typeface="Wingdings" panose="05040102010807070707" pitchFamily="18" charset="2"/>
              <a:buChar char="§"/>
            </a:pPr>
            <a:r>
              <a:rPr lang="en-US" sz="3500" b="1">
                <a:solidFill>
                  <a:schemeClr val="tx1"/>
                </a:solidFill>
              </a:rPr>
              <a:t>Use of Funds – funds can be used for Tuition, Books, Computer Equipment</a:t>
            </a:r>
          </a:p>
          <a:p>
            <a:pPr marL="428625" indent="-428625">
              <a:buFont typeface="Wingdings" panose="05040102010807070707" pitchFamily="18" charset="2"/>
              <a:buChar char="§"/>
            </a:pPr>
            <a:r>
              <a:rPr lang="en-US" sz="3500" b="1">
                <a:solidFill>
                  <a:schemeClr val="tx1"/>
                </a:solidFill>
                <a:hlinkClick r:id="rId4">
                  <a:extLst>
                    <a:ext uri="{A12FA001-AC4F-418D-AE19-62706E023703}">
                      <ahyp:hlinkClr xmlns:ahyp="http://schemas.microsoft.com/office/drawing/2018/hyperlinkcolor" val="tx"/>
                    </a:ext>
                  </a:extLst>
                </a:hlinkClick>
              </a:rPr>
              <a:t>District Webpage</a:t>
            </a:r>
            <a:r>
              <a:rPr lang="en-US" sz="3500" b="1">
                <a:solidFill>
                  <a:schemeClr val="tx1"/>
                </a:solidFill>
              </a:rPr>
              <a:t> &gt; Families &gt; </a:t>
            </a:r>
            <a:r>
              <a:rPr lang="en-US" sz="3500" b="1" err="1">
                <a:solidFill>
                  <a:schemeClr val="tx1"/>
                </a:solidFill>
              </a:rPr>
              <a:t>CalKIDS</a:t>
            </a:r>
            <a:r>
              <a:rPr lang="en-US" sz="3500" b="1">
                <a:solidFill>
                  <a:schemeClr val="tx1"/>
                </a:solidFill>
              </a:rPr>
              <a:t> for more information and resources</a:t>
            </a:r>
          </a:p>
          <a:p>
            <a:endParaRPr lang="en-US" b="1">
              <a:solidFill>
                <a:schemeClr val="bg1"/>
              </a:solidFill>
            </a:endParaRPr>
          </a:p>
        </p:txBody>
      </p:sp>
      <p:pic>
        <p:nvPicPr>
          <p:cNvPr id="5" name="Picture 5" descr="Qr code&#10;&#10;Description automatically generated">
            <a:extLst>
              <a:ext uri="{FF2B5EF4-FFF2-40B4-BE49-F238E27FC236}">
                <a16:creationId xmlns:a16="http://schemas.microsoft.com/office/drawing/2014/main" id="{5AA144DA-6DE0-E4A7-3575-DA5D1B61789B}"/>
              </a:ext>
            </a:extLst>
          </p:cNvPr>
          <p:cNvPicPr>
            <a:picLocks noChangeAspect="1"/>
          </p:cNvPicPr>
          <p:nvPr/>
        </p:nvPicPr>
        <p:blipFill>
          <a:blip r:embed="rId5"/>
          <a:stretch>
            <a:fillRect/>
          </a:stretch>
        </p:blipFill>
        <p:spPr>
          <a:xfrm>
            <a:off x="15040949" y="6748365"/>
            <a:ext cx="2855168" cy="2890158"/>
          </a:xfrm>
          <a:prstGeom prst="rect">
            <a:avLst/>
          </a:prstGeom>
        </p:spPr>
      </p:pic>
      <p:pic>
        <p:nvPicPr>
          <p:cNvPr id="6" name="Picture 6" descr="A picture containing text, clipart, sign&#10;&#10;Description automatically generated">
            <a:extLst>
              <a:ext uri="{FF2B5EF4-FFF2-40B4-BE49-F238E27FC236}">
                <a16:creationId xmlns:a16="http://schemas.microsoft.com/office/drawing/2014/main" id="{B763A4B8-D8F0-540C-EAA1-726A48C7C82E}"/>
              </a:ext>
            </a:extLst>
          </p:cNvPr>
          <p:cNvPicPr>
            <a:picLocks noChangeAspect="1"/>
          </p:cNvPicPr>
          <p:nvPr/>
        </p:nvPicPr>
        <p:blipFill>
          <a:blip r:embed="rId6"/>
          <a:stretch>
            <a:fillRect/>
          </a:stretch>
        </p:blipFill>
        <p:spPr>
          <a:xfrm>
            <a:off x="1045029" y="263617"/>
            <a:ext cx="4114800" cy="1548830"/>
          </a:xfrm>
          <a:prstGeom prst="rect">
            <a:avLst/>
          </a:prstGeom>
        </p:spPr>
      </p:pic>
      <p:sp>
        <p:nvSpPr>
          <p:cNvPr id="2" name="TextBox 1">
            <a:extLst>
              <a:ext uri="{FF2B5EF4-FFF2-40B4-BE49-F238E27FC236}">
                <a16:creationId xmlns:a16="http://schemas.microsoft.com/office/drawing/2014/main" id="{48C6A4D4-4841-8F29-723D-FA16F1C12F9E}"/>
              </a:ext>
            </a:extLst>
          </p:cNvPr>
          <p:cNvSpPr txBox="1"/>
          <p:nvPr/>
        </p:nvSpPr>
        <p:spPr>
          <a:xfrm>
            <a:off x="5159830" y="842949"/>
            <a:ext cx="6590270" cy="969496"/>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r>
              <a:rPr lang="en-US" sz="5400">
                <a:solidFill>
                  <a:prstClr val="black"/>
                </a:solidFill>
                <a:latin typeface="Calibri" panose="020F0502020204030204"/>
                <a:hlinkClick r:id="rId7">
                  <a:extLst>
                    <a:ext uri="{A12FA001-AC4F-418D-AE19-62706E023703}">
                      <ahyp:hlinkClr xmlns:ahyp="http://schemas.microsoft.com/office/drawing/2018/hyperlinkcolor" val="tx"/>
                    </a:ext>
                  </a:extLst>
                </a:hlinkClick>
              </a:rPr>
              <a:t>FAST Facts</a:t>
            </a:r>
            <a:endParaRPr lang="en-US" sz="5400">
              <a:solidFill>
                <a:prstClr val="black"/>
              </a:solidFill>
              <a:latin typeface="Calibri" panose="020F0502020204030204"/>
            </a:endParaRPr>
          </a:p>
        </p:txBody>
      </p:sp>
      <p:graphicFrame>
        <p:nvGraphicFramePr>
          <p:cNvPr id="4" name="Table 6">
            <a:extLst>
              <a:ext uri="{FF2B5EF4-FFF2-40B4-BE49-F238E27FC236}">
                <a16:creationId xmlns:a16="http://schemas.microsoft.com/office/drawing/2014/main" id="{400A6FE6-9BB6-9547-14D0-98F2CB055A73}"/>
              </a:ext>
            </a:extLst>
          </p:cNvPr>
          <p:cNvGraphicFramePr>
            <a:graphicFrameLocks noGrp="1"/>
          </p:cNvGraphicFramePr>
          <p:nvPr>
            <p:extLst>
              <p:ext uri="{D42A27DB-BD31-4B8C-83A1-F6EECF244321}">
                <p14:modId xmlns:p14="http://schemas.microsoft.com/office/powerpoint/2010/main" val="2729454402"/>
              </p:ext>
            </p:extLst>
          </p:nvPr>
        </p:nvGraphicFramePr>
        <p:xfrm>
          <a:off x="1445063" y="3887263"/>
          <a:ext cx="15429774" cy="2118360"/>
        </p:xfrm>
        <a:graphic>
          <a:graphicData uri="http://schemas.openxmlformats.org/drawingml/2006/table">
            <a:tbl>
              <a:tblPr firstRow="1" bandRow="1">
                <a:tableStyleId>{5C22544A-7EE6-4342-B048-85BDC9FD1C3A}</a:tableStyleId>
              </a:tblPr>
              <a:tblGrid>
                <a:gridCol w="7714887">
                  <a:extLst>
                    <a:ext uri="{9D8B030D-6E8A-4147-A177-3AD203B41FA5}">
                      <a16:colId xmlns:a16="http://schemas.microsoft.com/office/drawing/2014/main" val="1974323004"/>
                    </a:ext>
                  </a:extLst>
                </a:gridCol>
                <a:gridCol w="7714887">
                  <a:extLst>
                    <a:ext uri="{9D8B030D-6E8A-4147-A177-3AD203B41FA5}">
                      <a16:colId xmlns:a16="http://schemas.microsoft.com/office/drawing/2014/main" val="2270765016"/>
                    </a:ext>
                  </a:extLst>
                </a:gridCol>
              </a:tblGrid>
              <a:tr h="903634">
                <a:tc>
                  <a:txBody>
                    <a:bodyPr/>
                    <a:lstStyle/>
                    <a:p>
                      <a:r>
                        <a:rPr lang="en-US" sz="2800" b="1">
                          <a:solidFill>
                            <a:schemeClr val="bg1"/>
                          </a:solidFill>
                        </a:rPr>
                        <a:t>Newborns:                                            </a:t>
                      </a:r>
                      <a:endParaRPr lang="en-US" sz="2800">
                        <a:solidFill>
                          <a:schemeClr val="bg1"/>
                        </a:solidFill>
                      </a:endParaRP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bg1"/>
                          </a:solidFill>
                        </a:rPr>
                        <a:t>School Aged: Low-Income Eligible, EL, Foster, Homeless</a:t>
                      </a:r>
                    </a:p>
                  </a:txBody>
                  <a:tcPr marL="137160" marR="137160" marT="68580" marB="68580"/>
                </a:tc>
                <a:extLst>
                  <a:ext uri="{0D108BD9-81ED-4DB2-BD59-A6C34878D82A}">
                    <a16:rowId xmlns:a16="http://schemas.microsoft.com/office/drawing/2014/main" val="1143750583"/>
                  </a:ext>
                </a:extLst>
              </a:tr>
              <a:tr h="514376">
                <a:tc>
                  <a:txBody>
                    <a:bodyPr/>
                    <a:lstStyle/>
                    <a:p>
                      <a:r>
                        <a:rPr lang="en-US" sz="2800" b="1">
                          <a:solidFill>
                            <a:schemeClr val="tx1"/>
                          </a:solidFill>
                        </a:rPr>
                        <a:t>Born after July 1, 2022                         </a:t>
                      </a:r>
                      <a:endParaRPr lang="en-US" sz="2800"/>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tx1"/>
                          </a:solidFill>
                        </a:rPr>
                        <a:t>(2021-2022) Oct 6th, 1st-12th grade </a:t>
                      </a:r>
                    </a:p>
                  </a:txBody>
                  <a:tcPr marL="137160" marR="137160" marT="68580" marB="68580"/>
                </a:tc>
                <a:extLst>
                  <a:ext uri="{0D108BD9-81ED-4DB2-BD59-A6C34878D82A}">
                    <a16:rowId xmlns:a16="http://schemas.microsoft.com/office/drawing/2014/main" val="850037018"/>
                  </a:ext>
                </a:extLst>
              </a:tr>
              <a:tr h="514376">
                <a:tc>
                  <a:txBody>
                    <a:bodyPr/>
                    <a:lstStyle/>
                    <a:p>
                      <a:r>
                        <a:rPr lang="en-US" sz="2800" b="1">
                          <a:solidFill>
                            <a:schemeClr val="tx1"/>
                          </a:solidFill>
                        </a:rPr>
                        <a:t>$25-$100                                               </a:t>
                      </a:r>
                      <a:endParaRPr lang="en-US" sz="2800"/>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tx1"/>
                          </a:solidFill>
                        </a:rPr>
                        <a:t>$500-$1500</a:t>
                      </a:r>
                    </a:p>
                  </a:txBody>
                  <a:tcPr marL="137160" marR="137160" marT="68580" marB="68580"/>
                </a:tc>
                <a:extLst>
                  <a:ext uri="{0D108BD9-81ED-4DB2-BD59-A6C34878D82A}">
                    <a16:rowId xmlns:a16="http://schemas.microsoft.com/office/drawing/2014/main" val="4209469701"/>
                  </a:ext>
                </a:extLst>
              </a:tr>
            </a:tbl>
          </a:graphicData>
        </a:graphic>
      </p:graphicFrame>
    </p:spTree>
    <p:extLst>
      <p:ext uri="{BB962C8B-B14F-4D97-AF65-F5344CB8AC3E}">
        <p14:creationId xmlns:p14="http://schemas.microsoft.com/office/powerpoint/2010/main" val="3755067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7D9EC9-67B7-A4FE-9196-4BB9EC9991BF}"/>
              </a:ext>
            </a:extLst>
          </p:cNvPr>
          <p:cNvSpPr>
            <a:spLocks noGrp="1"/>
          </p:cNvSpPr>
          <p:nvPr>
            <p:ph type="body" idx="1"/>
          </p:nvPr>
        </p:nvSpPr>
        <p:spPr>
          <a:xfrm>
            <a:off x="909688" y="1938437"/>
            <a:ext cx="16883741" cy="7776285"/>
          </a:xfrm>
        </p:spPr>
        <p:txBody>
          <a:bodyPr>
            <a:normAutofit fontScale="92500"/>
          </a:bodyPr>
          <a:lstStyle/>
          <a:p>
            <a:pPr marL="428625" indent="-428625">
              <a:buFont typeface="Wingdings" panose="05040102010807070707" pitchFamily="18" charset="2"/>
              <a:buChar char="§"/>
            </a:pPr>
            <a:r>
              <a:rPr lang="es-ES" sz="3500" b="1" err="1">
                <a:solidFill>
                  <a:schemeClr val="tx1"/>
                </a:solidFill>
                <a:ea typeface="+mn-lt"/>
                <a:cs typeface="+mn-lt"/>
              </a:rPr>
              <a:t>CalKIDS</a:t>
            </a:r>
            <a:r>
              <a:rPr lang="es-ES" sz="3500" b="1">
                <a:solidFill>
                  <a:schemeClr val="tx1"/>
                </a:solidFill>
                <a:ea typeface="+mn-lt"/>
                <a:cs typeface="+mn-lt"/>
              </a:rPr>
              <a:t> es un programa de cuentas de ahorros para niños (CSA) administrado por CA. </a:t>
            </a:r>
            <a:r>
              <a:rPr lang="es-ES" sz="3500" b="1" err="1">
                <a:solidFill>
                  <a:schemeClr val="tx1"/>
                </a:solidFill>
                <a:ea typeface="+mn-lt"/>
                <a:cs typeface="+mn-lt"/>
              </a:rPr>
              <a:t>CalKIDS</a:t>
            </a:r>
            <a:r>
              <a:rPr lang="es-ES" sz="3500" b="1">
                <a:solidFill>
                  <a:schemeClr val="tx1"/>
                </a:solidFill>
                <a:ea typeface="+mn-lt"/>
                <a:cs typeface="+mn-lt"/>
              </a:rPr>
              <a:t> proporcionará a cada niño nacido en California y estudiantes elegibles de escuelas públicas de bajos ingresos hasta $1,500 en una cuenta </a:t>
            </a:r>
            <a:r>
              <a:rPr lang="es-ES" sz="3500" b="1" err="1">
                <a:solidFill>
                  <a:schemeClr val="tx1"/>
                </a:solidFill>
                <a:ea typeface="+mn-lt"/>
                <a:cs typeface="+mn-lt"/>
              </a:rPr>
              <a:t>CalKIDS</a:t>
            </a:r>
            <a:r>
              <a:rPr lang="es-ES" sz="3500" b="1">
                <a:solidFill>
                  <a:schemeClr val="tx1"/>
                </a:solidFill>
                <a:ea typeface="+mn-lt"/>
                <a:cs typeface="+mn-lt"/>
              </a:rPr>
              <a:t>. ¡Entrenamiento profesional! </a:t>
            </a:r>
          </a:p>
          <a:p>
            <a:pPr marL="428625" indent="-428625">
              <a:buFont typeface="Wingdings" panose="05040102010807070707" pitchFamily="18" charset="2"/>
              <a:buChar char="§"/>
            </a:pPr>
            <a:r>
              <a:rPr lang="en-US" sz="3500" b="1" u="sng">
                <a:solidFill>
                  <a:schemeClr val="tx1"/>
                </a:solidFill>
              </a:rPr>
              <a:t>Eligibility: </a:t>
            </a:r>
          </a:p>
          <a:p>
            <a:r>
              <a:rPr lang="en-US" b="1">
                <a:solidFill>
                  <a:schemeClr val="tx1"/>
                </a:solidFill>
              </a:rPr>
              <a:t>               </a:t>
            </a:r>
          </a:p>
          <a:p>
            <a:endParaRPr lang="en-US" b="1">
              <a:solidFill>
                <a:schemeClr val="tx1"/>
              </a:solidFill>
            </a:endParaRPr>
          </a:p>
          <a:p>
            <a:endParaRPr lang="en-US" b="1">
              <a:solidFill>
                <a:schemeClr val="tx1"/>
              </a:solidFill>
            </a:endParaRPr>
          </a:p>
          <a:p>
            <a:pPr marL="514350" indent="-514350">
              <a:buFont typeface="Wingdings" pitchFamily="2" charset="2"/>
              <a:buChar char="§"/>
            </a:pPr>
            <a:r>
              <a:rPr lang="en-US" sz="3500" b="1" u="sng" err="1">
                <a:solidFill>
                  <a:schemeClr val="tx1"/>
                </a:solidFill>
              </a:rPr>
              <a:t>Cuanto</a:t>
            </a:r>
            <a:r>
              <a:rPr lang="en-US" sz="3500" b="1" u="sng">
                <a:solidFill>
                  <a:schemeClr val="tx1"/>
                </a:solidFill>
              </a:rPr>
              <a:t> de </a:t>
            </a:r>
            <a:r>
              <a:rPr lang="en-US" sz="3500" b="1" u="sng" err="1">
                <a:solidFill>
                  <a:schemeClr val="tx1"/>
                </a:solidFill>
              </a:rPr>
              <a:t>Registro</a:t>
            </a:r>
            <a:r>
              <a:rPr lang="en-US" sz="3500" b="1" u="sng">
                <a:solidFill>
                  <a:schemeClr val="tx1"/>
                </a:solidFill>
              </a:rPr>
              <a:t> </a:t>
            </a:r>
            <a:r>
              <a:rPr lang="en-US" sz="3500" b="1">
                <a:solidFill>
                  <a:schemeClr val="tx1"/>
                </a:solidFill>
              </a:rPr>
              <a:t>@ </a:t>
            </a:r>
            <a:r>
              <a:rPr lang="en-US" sz="3500">
                <a:solidFill>
                  <a:schemeClr val="tx1"/>
                </a:solidFill>
                <a:ea typeface="+mn-lt"/>
                <a:cs typeface="+mn-lt"/>
                <a:hlinkClick r:id="rId2">
                  <a:extLst>
                    <a:ext uri="{A12FA001-AC4F-418D-AE19-62706E023703}">
                      <ahyp:hlinkClr xmlns:ahyp="http://schemas.microsoft.com/office/drawing/2018/hyperlinkcolor" val="tx"/>
                    </a:ext>
                  </a:extLst>
                </a:hlinkClick>
              </a:rPr>
              <a:t>https://calkids.outcometracker.app/p/CalKids/calkids/registration/</a:t>
            </a:r>
          </a:p>
          <a:p>
            <a:r>
              <a:rPr lang="en-US" sz="3500" b="1">
                <a:solidFill>
                  <a:schemeClr val="tx1"/>
                </a:solidFill>
              </a:rPr>
              <a:t>    </a:t>
            </a:r>
            <a:r>
              <a:rPr lang="es-ES" sz="3500" b="1">
                <a:solidFill>
                  <a:schemeClr val="tx1"/>
                </a:solidFill>
              </a:rPr>
              <a:t>Necesitará SSID de estudiante para registrarse, que se encuentra en </a:t>
            </a:r>
            <a:r>
              <a:rPr lang="es-ES" sz="3500" b="1" err="1">
                <a:solidFill>
                  <a:schemeClr val="tx1"/>
                </a:solidFill>
              </a:rPr>
              <a:t>Aeries</a:t>
            </a:r>
            <a:r>
              <a:rPr lang="en-US" sz="3500" b="1">
                <a:solidFill>
                  <a:schemeClr val="tx1"/>
                </a:solidFill>
              </a:rPr>
              <a:t> </a:t>
            </a:r>
          </a:p>
          <a:p>
            <a:pPr marL="457200" indent="-457200">
              <a:buFont typeface="Arial" panose="020B0604020202020204" pitchFamily="34" charset="0"/>
              <a:buChar char="•"/>
            </a:pPr>
            <a:r>
              <a:rPr lang="en-US" sz="3500" b="1">
                <a:solidFill>
                  <a:schemeClr val="tx1"/>
                </a:solidFill>
              </a:rPr>
              <a:t>Enlace ScholarShare529 </a:t>
            </a:r>
          </a:p>
          <a:p>
            <a:pPr marL="428625" indent="-428625">
              <a:buFont typeface="Wingdings" panose="05040102010807070707" pitchFamily="18" charset="2"/>
              <a:buChar char="§"/>
            </a:pPr>
            <a:r>
              <a:rPr lang="es-ES" sz="3500" b="1">
                <a:solidFill>
                  <a:schemeClr val="tx1"/>
                </a:solidFill>
              </a:rPr>
              <a:t>Retiros: solo pueden ser realizados por el estudiante a la institución elegible</a:t>
            </a:r>
          </a:p>
          <a:p>
            <a:pPr marL="428625" indent="-428625">
              <a:buFont typeface="Wingdings" panose="05040102010807070707" pitchFamily="18" charset="2"/>
              <a:buChar char="§"/>
            </a:pPr>
            <a:r>
              <a:rPr lang="es-ES" sz="3500" b="1">
                <a:solidFill>
                  <a:schemeClr val="tx1"/>
                </a:solidFill>
              </a:rPr>
              <a:t>Uso de fondos: los fondos se pueden usar para matrícula, libros, equipos información</a:t>
            </a:r>
          </a:p>
          <a:p>
            <a:pPr marL="428625" indent="-428625">
              <a:buFont typeface="Wingdings" panose="05040102010807070707" pitchFamily="18" charset="2"/>
              <a:buChar char="§"/>
            </a:pPr>
            <a:r>
              <a:rPr lang="en-US" sz="3500" b="1" err="1">
                <a:solidFill>
                  <a:schemeClr val="tx1"/>
                </a:solidFill>
              </a:rPr>
              <a:t>Página</a:t>
            </a:r>
            <a:r>
              <a:rPr lang="en-US" sz="3500" b="1">
                <a:solidFill>
                  <a:schemeClr val="tx1"/>
                </a:solidFill>
              </a:rPr>
              <a:t> web del </a:t>
            </a:r>
            <a:r>
              <a:rPr lang="en-US" sz="3500" b="1" err="1">
                <a:solidFill>
                  <a:schemeClr val="tx1"/>
                </a:solidFill>
              </a:rPr>
              <a:t>distrito</a:t>
            </a:r>
            <a:r>
              <a:rPr lang="en-US" sz="3500" b="1">
                <a:solidFill>
                  <a:schemeClr val="tx1"/>
                </a:solidFill>
              </a:rPr>
              <a:t> &gt; Families &gt; </a:t>
            </a:r>
            <a:r>
              <a:rPr lang="en-US" sz="3500" b="1" err="1">
                <a:solidFill>
                  <a:schemeClr val="tx1"/>
                </a:solidFill>
              </a:rPr>
              <a:t>CalKIDS</a:t>
            </a:r>
            <a:r>
              <a:rPr lang="en-US" sz="3500" b="1">
                <a:solidFill>
                  <a:schemeClr val="tx1"/>
                </a:solidFill>
              </a:rPr>
              <a:t> </a:t>
            </a:r>
            <a:r>
              <a:rPr lang="es-ES" sz="3500" b="1">
                <a:solidFill>
                  <a:schemeClr val="tx1"/>
                </a:solidFill>
              </a:rPr>
              <a:t>para más información y recursos</a:t>
            </a:r>
            <a:endParaRPr lang="en-US" b="1">
              <a:solidFill>
                <a:schemeClr val="bg1"/>
              </a:solidFill>
            </a:endParaRPr>
          </a:p>
        </p:txBody>
      </p:sp>
      <p:pic>
        <p:nvPicPr>
          <p:cNvPr id="5" name="Picture 5" descr="Qr code&#10;&#10;Description automatically generated">
            <a:extLst>
              <a:ext uri="{FF2B5EF4-FFF2-40B4-BE49-F238E27FC236}">
                <a16:creationId xmlns:a16="http://schemas.microsoft.com/office/drawing/2014/main" id="{5AA144DA-6DE0-E4A7-3575-DA5D1B61789B}"/>
              </a:ext>
            </a:extLst>
          </p:cNvPr>
          <p:cNvPicPr>
            <a:picLocks noChangeAspect="1"/>
          </p:cNvPicPr>
          <p:nvPr/>
        </p:nvPicPr>
        <p:blipFill>
          <a:blip r:embed="rId3"/>
          <a:stretch>
            <a:fillRect/>
          </a:stretch>
        </p:blipFill>
        <p:spPr>
          <a:xfrm>
            <a:off x="15803403" y="6748365"/>
            <a:ext cx="2092714" cy="2118360"/>
          </a:xfrm>
          <a:prstGeom prst="rect">
            <a:avLst/>
          </a:prstGeom>
        </p:spPr>
      </p:pic>
      <p:pic>
        <p:nvPicPr>
          <p:cNvPr id="6" name="Picture 6" descr="A picture containing text, clipart, sign&#10;&#10;Description automatically generated">
            <a:extLst>
              <a:ext uri="{FF2B5EF4-FFF2-40B4-BE49-F238E27FC236}">
                <a16:creationId xmlns:a16="http://schemas.microsoft.com/office/drawing/2014/main" id="{B763A4B8-D8F0-540C-EAA1-726A48C7C82E}"/>
              </a:ext>
            </a:extLst>
          </p:cNvPr>
          <p:cNvPicPr>
            <a:picLocks noChangeAspect="1"/>
          </p:cNvPicPr>
          <p:nvPr/>
        </p:nvPicPr>
        <p:blipFill>
          <a:blip r:embed="rId4"/>
          <a:stretch>
            <a:fillRect/>
          </a:stretch>
        </p:blipFill>
        <p:spPr>
          <a:xfrm>
            <a:off x="1045029" y="263617"/>
            <a:ext cx="4114800" cy="1548830"/>
          </a:xfrm>
          <a:prstGeom prst="rect">
            <a:avLst/>
          </a:prstGeom>
        </p:spPr>
      </p:pic>
      <p:sp>
        <p:nvSpPr>
          <p:cNvPr id="2" name="TextBox 1">
            <a:extLst>
              <a:ext uri="{FF2B5EF4-FFF2-40B4-BE49-F238E27FC236}">
                <a16:creationId xmlns:a16="http://schemas.microsoft.com/office/drawing/2014/main" id="{48C6A4D4-4841-8F29-723D-FA16F1C12F9E}"/>
              </a:ext>
            </a:extLst>
          </p:cNvPr>
          <p:cNvSpPr txBox="1"/>
          <p:nvPr/>
        </p:nvSpPr>
        <p:spPr>
          <a:xfrm>
            <a:off x="6742444" y="-4988416"/>
            <a:ext cx="6590270" cy="969496"/>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defTabSz="1371600"/>
            <a:r>
              <a:rPr lang="en-US" sz="5400" u="sng" err="1">
                <a:solidFill>
                  <a:prstClr val="black"/>
                </a:solidFill>
                <a:latin typeface="Calibri" panose="020F0502020204030204"/>
              </a:rPr>
              <a:t>Datos</a:t>
            </a:r>
            <a:r>
              <a:rPr lang="en-US" sz="5400" u="sng">
                <a:solidFill>
                  <a:prstClr val="black"/>
                </a:solidFill>
                <a:latin typeface="Calibri" panose="020F0502020204030204"/>
              </a:rPr>
              <a:t> </a:t>
            </a:r>
            <a:r>
              <a:rPr lang="en-US" sz="5400" u="sng" err="1">
                <a:solidFill>
                  <a:prstClr val="black"/>
                </a:solidFill>
                <a:latin typeface="Calibri" panose="020F0502020204030204"/>
              </a:rPr>
              <a:t>Rapidos</a:t>
            </a:r>
            <a:endParaRPr lang="en-US" sz="5400" u="sng">
              <a:solidFill>
                <a:prstClr val="black"/>
              </a:solidFill>
              <a:latin typeface="Calibri" panose="020F0502020204030204"/>
            </a:endParaRPr>
          </a:p>
        </p:txBody>
      </p:sp>
      <p:graphicFrame>
        <p:nvGraphicFramePr>
          <p:cNvPr id="4" name="Table 6">
            <a:extLst>
              <a:ext uri="{FF2B5EF4-FFF2-40B4-BE49-F238E27FC236}">
                <a16:creationId xmlns:a16="http://schemas.microsoft.com/office/drawing/2014/main" id="{400A6FE6-9BB6-9547-14D0-98F2CB055A73}"/>
              </a:ext>
            </a:extLst>
          </p:cNvPr>
          <p:cNvGraphicFramePr>
            <a:graphicFrameLocks noGrp="1"/>
          </p:cNvGraphicFramePr>
          <p:nvPr>
            <p:extLst>
              <p:ext uri="{D42A27DB-BD31-4B8C-83A1-F6EECF244321}">
                <p14:modId xmlns:p14="http://schemas.microsoft.com/office/powerpoint/2010/main" val="2250382094"/>
              </p:ext>
            </p:extLst>
          </p:nvPr>
        </p:nvGraphicFramePr>
        <p:xfrm>
          <a:off x="1445063" y="3887263"/>
          <a:ext cx="15429774" cy="2118360"/>
        </p:xfrm>
        <a:graphic>
          <a:graphicData uri="http://schemas.openxmlformats.org/drawingml/2006/table">
            <a:tbl>
              <a:tblPr firstRow="1" bandRow="1">
                <a:tableStyleId>{5C22544A-7EE6-4342-B048-85BDC9FD1C3A}</a:tableStyleId>
              </a:tblPr>
              <a:tblGrid>
                <a:gridCol w="7714887">
                  <a:extLst>
                    <a:ext uri="{9D8B030D-6E8A-4147-A177-3AD203B41FA5}">
                      <a16:colId xmlns:a16="http://schemas.microsoft.com/office/drawing/2014/main" val="1974323004"/>
                    </a:ext>
                  </a:extLst>
                </a:gridCol>
                <a:gridCol w="7714887">
                  <a:extLst>
                    <a:ext uri="{9D8B030D-6E8A-4147-A177-3AD203B41FA5}">
                      <a16:colId xmlns:a16="http://schemas.microsoft.com/office/drawing/2014/main" val="2270765016"/>
                    </a:ext>
                  </a:extLst>
                </a:gridCol>
              </a:tblGrid>
              <a:tr h="903634">
                <a:tc>
                  <a:txBody>
                    <a:bodyPr/>
                    <a:lstStyle/>
                    <a:p>
                      <a:r>
                        <a:rPr lang="en-US" sz="2800" b="1" err="1">
                          <a:solidFill>
                            <a:schemeClr val="bg1"/>
                          </a:solidFill>
                        </a:rPr>
                        <a:t>Recién</a:t>
                      </a:r>
                      <a:r>
                        <a:rPr lang="en-US" sz="2800" b="1">
                          <a:solidFill>
                            <a:schemeClr val="bg1"/>
                          </a:solidFill>
                        </a:rPr>
                        <a:t> </a:t>
                      </a:r>
                      <a:r>
                        <a:rPr lang="en-US" sz="2800" b="1" err="1">
                          <a:solidFill>
                            <a:schemeClr val="bg1"/>
                          </a:solidFill>
                        </a:rPr>
                        <a:t>nacidos</a:t>
                      </a:r>
                      <a:r>
                        <a:rPr lang="en-US" sz="2800" b="1">
                          <a:solidFill>
                            <a:schemeClr val="bg1"/>
                          </a:solidFill>
                        </a:rPr>
                        <a:t>:                                            </a:t>
                      </a:r>
                      <a:endParaRPr lang="en-US" sz="2800">
                        <a:solidFill>
                          <a:schemeClr val="bg1"/>
                        </a:solidFill>
                      </a:endParaRPr>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1">
                          <a:solidFill>
                            <a:schemeClr val="bg1"/>
                          </a:solidFill>
                        </a:rPr>
                        <a:t>Edad escolar: Elegibles para personas de bajos ingresos, EL, </a:t>
                      </a:r>
                      <a:r>
                        <a:rPr lang="es-ES" sz="2800" b="1" err="1">
                          <a:solidFill>
                            <a:schemeClr val="bg1"/>
                          </a:solidFill>
                        </a:rPr>
                        <a:t>foster</a:t>
                      </a:r>
                      <a:r>
                        <a:rPr lang="es-ES" sz="2800" b="1">
                          <a:solidFill>
                            <a:schemeClr val="bg1"/>
                          </a:solidFill>
                        </a:rPr>
                        <a:t>, sin hogar</a:t>
                      </a:r>
                      <a:endParaRPr lang="en-US" sz="2800" b="1">
                        <a:solidFill>
                          <a:schemeClr val="bg1"/>
                        </a:solidFill>
                      </a:endParaRPr>
                    </a:p>
                  </a:txBody>
                  <a:tcPr marL="137160" marR="137160" marT="68580" marB="68580"/>
                </a:tc>
                <a:extLst>
                  <a:ext uri="{0D108BD9-81ED-4DB2-BD59-A6C34878D82A}">
                    <a16:rowId xmlns:a16="http://schemas.microsoft.com/office/drawing/2014/main" val="1143750583"/>
                  </a:ext>
                </a:extLst>
              </a:tr>
              <a:tr h="514376">
                <a:tc>
                  <a:txBody>
                    <a:bodyPr/>
                    <a:lstStyle/>
                    <a:p>
                      <a:r>
                        <a:rPr lang="en-US" sz="2800" b="1" err="1">
                          <a:solidFill>
                            <a:schemeClr val="tx1"/>
                          </a:solidFill>
                        </a:rPr>
                        <a:t>Nacido</a:t>
                      </a:r>
                      <a:r>
                        <a:rPr lang="en-US" sz="2800" b="1">
                          <a:solidFill>
                            <a:schemeClr val="tx1"/>
                          </a:solidFill>
                        </a:rPr>
                        <a:t> </a:t>
                      </a:r>
                      <a:r>
                        <a:rPr lang="en-US" sz="2800" b="1" err="1">
                          <a:solidFill>
                            <a:schemeClr val="tx1"/>
                          </a:solidFill>
                        </a:rPr>
                        <a:t>despues</a:t>
                      </a:r>
                      <a:r>
                        <a:rPr lang="en-US" sz="2800" b="1">
                          <a:solidFill>
                            <a:schemeClr val="tx1"/>
                          </a:solidFill>
                        </a:rPr>
                        <a:t> de July 1, 2022                         </a:t>
                      </a:r>
                      <a:endParaRPr lang="en-US" sz="2800"/>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tx1"/>
                          </a:solidFill>
                        </a:rPr>
                        <a:t>(2021-2022) Oct 6th, 1st-12th grade </a:t>
                      </a:r>
                    </a:p>
                  </a:txBody>
                  <a:tcPr marL="137160" marR="137160" marT="68580" marB="68580"/>
                </a:tc>
                <a:extLst>
                  <a:ext uri="{0D108BD9-81ED-4DB2-BD59-A6C34878D82A}">
                    <a16:rowId xmlns:a16="http://schemas.microsoft.com/office/drawing/2014/main" val="850037018"/>
                  </a:ext>
                </a:extLst>
              </a:tr>
              <a:tr h="514376">
                <a:tc>
                  <a:txBody>
                    <a:bodyPr/>
                    <a:lstStyle/>
                    <a:p>
                      <a:r>
                        <a:rPr lang="en-US" sz="2800" b="1">
                          <a:solidFill>
                            <a:schemeClr val="tx1"/>
                          </a:solidFill>
                        </a:rPr>
                        <a:t>$25-$100                                               </a:t>
                      </a:r>
                      <a:endParaRPr lang="en-US" sz="2800"/>
                    </a:p>
                  </a:txBody>
                  <a:tcPr marL="137160" marR="137160" marT="68580" marB="6858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a:solidFill>
                            <a:schemeClr val="tx1"/>
                          </a:solidFill>
                        </a:rPr>
                        <a:t>$500-$1500</a:t>
                      </a:r>
                    </a:p>
                  </a:txBody>
                  <a:tcPr marL="137160" marR="137160" marT="68580" marB="68580"/>
                </a:tc>
                <a:extLst>
                  <a:ext uri="{0D108BD9-81ED-4DB2-BD59-A6C34878D82A}">
                    <a16:rowId xmlns:a16="http://schemas.microsoft.com/office/drawing/2014/main" val="4209469701"/>
                  </a:ext>
                </a:extLst>
              </a:tr>
            </a:tbl>
          </a:graphicData>
        </a:graphic>
      </p:graphicFrame>
    </p:spTree>
    <p:extLst>
      <p:ext uri="{BB962C8B-B14F-4D97-AF65-F5344CB8AC3E}">
        <p14:creationId xmlns:p14="http://schemas.microsoft.com/office/powerpoint/2010/main" val="37330463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s_Organic_Presentation_Win32_SW_v10" id="{DC562BE4-E08E-454A-B691-6114CE311FC5}" vid="{3E179901-8EB6-4C8D-9438-AECDEF043B19}"/>
    </a:ext>
  </a:extLst>
</a:theme>
</file>

<file path=ppt/theme/theme5.xml><?xml version="1.0" encoding="utf-8"?>
<a:theme xmlns:a="http://schemas.openxmlformats.org/drawingml/2006/main" name="3_Office Theme">
  <a:themeElements>
    <a:clrScheme name="Custom 25">
      <a:dk1>
        <a:srgbClr val="3F3F3F"/>
      </a:dk1>
      <a:lt1>
        <a:srgbClr val="FFFFFF"/>
      </a:lt1>
      <a:dk2>
        <a:srgbClr val="000000"/>
      </a:dk2>
      <a:lt2>
        <a:srgbClr val="A5A5A5"/>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28">
      <a:majorFont>
        <a:latin typeface="Gill Sans MT"/>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78646930_Travel presentation_AAS_v4" id="{69A0B7D3-DFC2-4DF4-94EE-39D7101E6D25}" vid="{C2C8F544-DED4-470E-87EA-91DC811D31A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27</Slides>
  <Notes>8</Notes>
  <HiddenSlides>0</HiddenSlide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Office Theme</vt:lpstr>
      <vt:lpstr>office theme</vt:lpstr>
      <vt:lpstr>1_Office Theme</vt:lpstr>
      <vt:lpstr>2_Office Theme</vt:lpstr>
      <vt:lpstr>3_Office Theme</vt:lpstr>
      <vt:lpstr>PowerPoint Presentation</vt:lpstr>
      <vt:lpstr>Traducción de audio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How to Talk to Your Children About Their Mental Health/ Como hablar con sus hijos de salud mental</vt:lpstr>
      <vt:lpstr>Fast Facts/Datos Rapidos</vt:lpstr>
      <vt:lpstr>The Struggle Is Real... But Typical/ La lucha es real... Pero típica</vt:lpstr>
      <vt:lpstr>Signs Its More Than Your Typical Struggle/ Síntomas que es mas de la lucha tipica</vt:lpstr>
      <vt:lpstr>What NOT To Do When Your Child is Struggling / Lo que NO hacer cuando su hijo esta luchando</vt:lpstr>
      <vt:lpstr>What To Do When Your Child is Struggling/ Lo Que hacer para apoyar a su hijos</vt:lpstr>
      <vt:lpstr>What To Do When Your Child is Struggling Cont../ Lo Que hacer para apoyar a su hijos </vt:lpstr>
      <vt:lpstr>Local Resources/ Recursos locales</vt:lpstr>
      <vt:lpstr>Thank You </vt:lpstr>
      <vt:lpstr>PowerPoint Presentation</vt:lpstr>
      <vt:lpstr>Course Selection/ Selecion de Cursos</vt:lpstr>
      <vt:lpstr>PowerPoint Presentation</vt:lpstr>
      <vt:lpstr>Information Events</vt:lpstr>
      <vt:lpstr>High School Site Specific Information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LPAC Meeting #1 Sept. 13, 2022</dc:title>
  <cp:revision>1</cp:revision>
  <dcterms:created xsi:type="dcterms:W3CDTF">2006-08-16T00:00:00Z</dcterms:created>
  <dcterms:modified xsi:type="dcterms:W3CDTF">2023-02-01T02:49:44Z</dcterms:modified>
  <dc:identifier>DAFL8ThC8UA</dc:identifier>
</cp:coreProperties>
</file>